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2" r:id="rId3"/>
    <p:sldId id="304" r:id="rId4"/>
    <p:sldId id="303" r:id="rId5"/>
    <p:sldId id="305" r:id="rId6"/>
    <p:sldId id="306" r:id="rId7"/>
    <p:sldId id="308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0DF"/>
    <a:srgbClr val="224C95"/>
    <a:srgbClr val="162444"/>
    <a:srgbClr val="AEA160"/>
    <a:srgbClr val="D923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20D4B5-E9D5-4469-AEFE-5E9C52BE8721}" v="11" dt="2025-03-27T21:31:49.5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9"/>
    <p:restoredTop sz="95827"/>
  </p:normalViewPr>
  <p:slideViewPr>
    <p:cSldViewPr snapToGrid="0" snapToObjects="1">
      <p:cViewPr varScale="1">
        <p:scale>
          <a:sx n="102" d="100"/>
          <a:sy n="102" d="100"/>
        </p:scale>
        <p:origin x="160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278E90-E8C8-D143-95CB-9095A16FA4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4DA84-D53B-A346-AECC-4C6D938E1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18BA3-361A-B34A-8078-13F3D3BBB627}" type="datetimeFigureOut">
              <a:t>27-03-2025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E91FD-4CF3-3744-949D-BE28ABA400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5A93BA-B4D2-2A43-B32C-3160291D89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85044-EE2A-924B-BDE4-4959A94E5F83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42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E695B-1EC5-4E4F-B9D0-A6028F56D383}" type="datetimeFigureOut">
              <a:rPr lang="es-CL" smtClean="0"/>
              <a:t>27-03-2025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6A473-4E63-EF4D-9A0F-C78C47DC80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52817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14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069F352-1698-804B-8C62-52509D0A936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85512" y="790709"/>
            <a:ext cx="2688523" cy="2688523"/>
          </a:xfrm>
          <a:custGeom>
            <a:avLst/>
            <a:gdLst>
              <a:gd name="connsiteX0" fmla="*/ 158730 w 2688523"/>
              <a:gd name="connsiteY0" fmla="*/ 0 h 2688523"/>
              <a:gd name="connsiteX1" fmla="*/ 2529793 w 2688523"/>
              <a:gd name="connsiteY1" fmla="*/ 0 h 2688523"/>
              <a:gd name="connsiteX2" fmla="*/ 2688523 w 2688523"/>
              <a:gd name="connsiteY2" fmla="*/ 158730 h 2688523"/>
              <a:gd name="connsiteX3" fmla="*/ 2688523 w 2688523"/>
              <a:gd name="connsiteY3" fmla="*/ 2529793 h 2688523"/>
              <a:gd name="connsiteX4" fmla="*/ 2529793 w 2688523"/>
              <a:gd name="connsiteY4" fmla="*/ 2688523 h 2688523"/>
              <a:gd name="connsiteX5" fmla="*/ 158730 w 2688523"/>
              <a:gd name="connsiteY5" fmla="*/ 2688523 h 2688523"/>
              <a:gd name="connsiteX6" fmla="*/ 0 w 2688523"/>
              <a:gd name="connsiteY6" fmla="*/ 2529793 h 2688523"/>
              <a:gd name="connsiteX7" fmla="*/ 0 w 2688523"/>
              <a:gd name="connsiteY7" fmla="*/ 158730 h 2688523"/>
              <a:gd name="connsiteX8" fmla="*/ 158730 w 2688523"/>
              <a:gd name="connsiteY8" fmla="*/ 0 h 2688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8523" h="2688523">
                <a:moveTo>
                  <a:pt x="158730" y="0"/>
                </a:moveTo>
                <a:lnTo>
                  <a:pt x="2529793" y="0"/>
                </a:lnTo>
                <a:cubicBezTo>
                  <a:pt x="2617457" y="0"/>
                  <a:pt x="2688523" y="71066"/>
                  <a:pt x="2688523" y="158730"/>
                </a:cubicBezTo>
                <a:lnTo>
                  <a:pt x="2688523" y="2529793"/>
                </a:lnTo>
                <a:cubicBezTo>
                  <a:pt x="2688523" y="2617457"/>
                  <a:pt x="2617457" y="2688523"/>
                  <a:pt x="2529793" y="2688523"/>
                </a:cubicBezTo>
                <a:lnTo>
                  <a:pt x="158730" y="2688523"/>
                </a:lnTo>
                <a:cubicBezTo>
                  <a:pt x="71066" y="2688523"/>
                  <a:pt x="0" y="2617457"/>
                  <a:pt x="0" y="2529793"/>
                </a:cubicBezTo>
                <a:lnTo>
                  <a:pt x="0" y="158730"/>
                </a:lnTo>
                <a:cubicBezTo>
                  <a:pt x="0" y="71066"/>
                  <a:pt x="71066" y="0"/>
                  <a:pt x="15873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05EE265-292B-A54F-A108-589F4F95DDE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58095" y="3888056"/>
            <a:ext cx="2179237" cy="2179237"/>
          </a:xfrm>
          <a:custGeom>
            <a:avLst/>
            <a:gdLst>
              <a:gd name="connsiteX0" fmla="*/ 128662 w 2179237"/>
              <a:gd name="connsiteY0" fmla="*/ 0 h 2179237"/>
              <a:gd name="connsiteX1" fmla="*/ 2050575 w 2179237"/>
              <a:gd name="connsiteY1" fmla="*/ 0 h 2179237"/>
              <a:gd name="connsiteX2" fmla="*/ 2179237 w 2179237"/>
              <a:gd name="connsiteY2" fmla="*/ 128662 h 2179237"/>
              <a:gd name="connsiteX3" fmla="*/ 2179237 w 2179237"/>
              <a:gd name="connsiteY3" fmla="*/ 2050575 h 2179237"/>
              <a:gd name="connsiteX4" fmla="*/ 2050575 w 2179237"/>
              <a:gd name="connsiteY4" fmla="*/ 2179237 h 2179237"/>
              <a:gd name="connsiteX5" fmla="*/ 128662 w 2179237"/>
              <a:gd name="connsiteY5" fmla="*/ 2179237 h 2179237"/>
              <a:gd name="connsiteX6" fmla="*/ 0 w 2179237"/>
              <a:gd name="connsiteY6" fmla="*/ 2050575 h 2179237"/>
              <a:gd name="connsiteX7" fmla="*/ 0 w 2179237"/>
              <a:gd name="connsiteY7" fmla="*/ 128662 h 2179237"/>
              <a:gd name="connsiteX8" fmla="*/ 128662 w 2179237"/>
              <a:gd name="connsiteY8" fmla="*/ 0 h 217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79237" h="2179237">
                <a:moveTo>
                  <a:pt x="128662" y="0"/>
                </a:moveTo>
                <a:lnTo>
                  <a:pt x="2050575" y="0"/>
                </a:lnTo>
                <a:cubicBezTo>
                  <a:pt x="2121633" y="0"/>
                  <a:pt x="2179237" y="57604"/>
                  <a:pt x="2179237" y="128662"/>
                </a:cubicBezTo>
                <a:lnTo>
                  <a:pt x="2179237" y="2050575"/>
                </a:lnTo>
                <a:cubicBezTo>
                  <a:pt x="2179237" y="2121633"/>
                  <a:pt x="2121633" y="2179237"/>
                  <a:pt x="2050575" y="2179237"/>
                </a:cubicBezTo>
                <a:lnTo>
                  <a:pt x="128662" y="2179237"/>
                </a:lnTo>
                <a:cubicBezTo>
                  <a:pt x="57604" y="2179237"/>
                  <a:pt x="0" y="2121633"/>
                  <a:pt x="0" y="2050575"/>
                </a:cubicBezTo>
                <a:lnTo>
                  <a:pt x="0" y="128662"/>
                </a:lnTo>
                <a:cubicBezTo>
                  <a:pt x="0" y="57604"/>
                  <a:pt x="57604" y="0"/>
                  <a:pt x="128662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EE7AADD-A139-5E4F-8253-0FE7B8F853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71061" y="1507530"/>
            <a:ext cx="1573495" cy="1573495"/>
          </a:xfrm>
          <a:custGeom>
            <a:avLst/>
            <a:gdLst>
              <a:gd name="connsiteX0" fmla="*/ 150772 w 1573495"/>
              <a:gd name="connsiteY0" fmla="*/ 0 h 1573495"/>
              <a:gd name="connsiteX1" fmla="*/ 1422723 w 1573495"/>
              <a:gd name="connsiteY1" fmla="*/ 0 h 1573495"/>
              <a:gd name="connsiteX2" fmla="*/ 1573495 w 1573495"/>
              <a:gd name="connsiteY2" fmla="*/ 150772 h 1573495"/>
              <a:gd name="connsiteX3" fmla="*/ 1573495 w 1573495"/>
              <a:gd name="connsiteY3" fmla="*/ 1422723 h 1573495"/>
              <a:gd name="connsiteX4" fmla="*/ 1422723 w 1573495"/>
              <a:gd name="connsiteY4" fmla="*/ 1573495 h 1573495"/>
              <a:gd name="connsiteX5" fmla="*/ 150772 w 1573495"/>
              <a:gd name="connsiteY5" fmla="*/ 1573495 h 1573495"/>
              <a:gd name="connsiteX6" fmla="*/ 0 w 1573495"/>
              <a:gd name="connsiteY6" fmla="*/ 1422723 h 1573495"/>
              <a:gd name="connsiteX7" fmla="*/ 0 w 1573495"/>
              <a:gd name="connsiteY7" fmla="*/ 150772 h 1573495"/>
              <a:gd name="connsiteX8" fmla="*/ 150772 w 1573495"/>
              <a:gd name="connsiteY8" fmla="*/ 0 h 157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3495" h="1573495">
                <a:moveTo>
                  <a:pt x="150772" y="0"/>
                </a:moveTo>
                <a:lnTo>
                  <a:pt x="1422723" y="0"/>
                </a:lnTo>
                <a:cubicBezTo>
                  <a:pt x="1505992" y="0"/>
                  <a:pt x="1573495" y="67503"/>
                  <a:pt x="1573495" y="150772"/>
                </a:cubicBezTo>
                <a:lnTo>
                  <a:pt x="1573495" y="1422723"/>
                </a:lnTo>
                <a:cubicBezTo>
                  <a:pt x="1573495" y="1505992"/>
                  <a:pt x="1505992" y="1573495"/>
                  <a:pt x="1422723" y="1573495"/>
                </a:cubicBezTo>
                <a:lnTo>
                  <a:pt x="150772" y="1573495"/>
                </a:lnTo>
                <a:cubicBezTo>
                  <a:pt x="67503" y="1573495"/>
                  <a:pt x="0" y="1505992"/>
                  <a:pt x="0" y="1422723"/>
                </a:cubicBezTo>
                <a:lnTo>
                  <a:pt x="0" y="150772"/>
                </a:lnTo>
                <a:cubicBezTo>
                  <a:pt x="0" y="67503"/>
                  <a:pt x="67503" y="0"/>
                  <a:pt x="150772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2ACE3D9-5FE9-AE40-A565-90B85062DA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9111" y="2949533"/>
            <a:ext cx="1986844" cy="2765029"/>
          </a:xfrm>
          <a:custGeom>
            <a:avLst/>
            <a:gdLst>
              <a:gd name="connsiteX0" fmla="*/ 127953 w 1986844"/>
              <a:gd name="connsiteY0" fmla="*/ 0 h 2765029"/>
              <a:gd name="connsiteX1" fmla="*/ 1986844 w 1986844"/>
              <a:gd name="connsiteY1" fmla="*/ 0 h 2765029"/>
              <a:gd name="connsiteX2" fmla="*/ 1986844 w 1986844"/>
              <a:gd name="connsiteY2" fmla="*/ 2765029 h 2765029"/>
              <a:gd name="connsiteX3" fmla="*/ 127953 w 1986844"/>
              <a:gd name="connsiteY3" fmla="*/ 2765029 h 2765029"/>
              <a:gd name="connsiteX4" fmla="*/ 0 w 1986844"/>
              <a:gd name="connsiteY4" fmla="*/ 2637076 h 2765029"/>
              <a:gd name="connsiteX5" fmla="*/ 0 w 1986844"/>
              <a:gd name="connsiteY5" fmla="*/ 127953 h 2765029"/>
              <a:gd name="connsiteX6" fmla="*/ 127953 w 1986844"/>
              <a:gd name="connsiteY6" fmla="*/ 0 h 2765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6844" h="2765029">
                <a:moveTo>
                  <a:pt x="127953" y="0"/>
                </a:moveTo>
                <a:lnTo>
                  <a:pt x="1986844" y="0"/>
                </a:lnTo>
                <a:lnTo>
                  <a:pt x="1986844" y="2765029"/>
                </a:lnTo>
                <a:lnTo>
                  <a:pt x="127953" y="2765029"/>
                </a:lnTo>
                <a:cubicBezTo>
                  <a:pt x="57287" y="2765029"/>
                  <a:pt x="0" y="2707742"/>
                  <a:pt x="0" y="2637076"/>
                </a:cubicBezTo>
                <a:lnTo>
                  <a:pt x="0" y="127953"/>
                </a:lnTo>
                <a:cubicBezTo>
                  <a:pt x="0" y="57287"/>
                  <a:pt x="57287" y="0"/>
                  <a:pt x="127953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BB43CA-28EA-6E45-9CAB-B3FC606312F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93557" y="2949534"/>
            <a:ext cx="1986844" cy="2765029"/>
          </a:xfrm>
          <a:custGeom>
            <a:avLst/>
            <a:gdLst>
              <a:gd name="connsiteX0" fmla="*/ 127953 w 1986844"/>
              <a:gd name="connsiteY0" fmla="*/ 0 h 2765029"/>
              <a:gd name="connsiteX1" fmla="*/ 1986844 w 1986844"/>
              <a:gd name="connsiteY1" fmla="*/ 0 h 2765029"/>
              <a:gd name="connsiteX2" fmla="*/ 1986844 w 1986844"/>
              <a:gd name="connsiteY2" fmla="*/ 2765029 h 2765029"/>
              <a:gd name="connsiteX3" fmla="*/ 127953 w 1986844"/>
              <a:gd name="connsiteY3" fmla="*/ 2765029 h 2765029"/>
              <a:gd name="connsiteX4" fmla="*/ 0 w 1986844"/>
              <a:gd name="connsiteY4" fmla="*/ 2637076 h 2765029"/>
              <a:gd name="connsiteX5" fmla="*/ 0 w 1986844"/>
              <a:gd name="connsiteY5" fmla="*/ 127953 h 2765029"/>
              <a:gd name="connsiteX6" fmla="*/ 127953 w 1986844"/>
              <a:gd name="connsiteY6" fmla="*/ 0 h 2765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6844" h="2765029">
                <a:moveTo>
                  <a:pt x="127953" y="0"/>
                </a:moveTo>
                <a:lnTo>
                  <a:pt x="1986844" y="0"/>
                </a:lnTo>
                <a:lnTo>
                  <a:pt x="1986844" y="2765029"/>
                </a:lnTo>
                <a:lnTo>
                  <a:pt x="127953" y="2765029"/>
                </a:lnTo>
                <a:cubicBezTo>
                  <a:pt x="57287" y="2765029"/>
                  <a:pt x="0" y="2707742"/>
                  <a:pt x="0" y="2637076"/>
                </a:cubicBezTo>
                <a:lnTo>
                  <a:pt x="0" y="127953"/>
                </a:lnTo>
                <a:cubicBezTo>
                  <a:pt x="0" y="57287"/>
                  <a:pt x="57287" y="0"/>
                  <a:pt x="127953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77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3316F4F-EF9C-4642-99A8-71D2B53378A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52879" y="3176719"/>
            <a:ext cx="1682878" cy="1682878"/>
          </a:xfrm>
          <a:custGeom>
            <a:avLst/>
            <a:gdLst>
              <a:gd name="connsiteX0" fmla="*/ 841439 w 1682878"/>
              <a:gd name="connsiteY0" fmla="*/ 0 h 1682878"/>
              <a:gd name="connsiteX1" fmla="*/ 1682878 w 1682878"/>
              <a:gd name="connsiteY1" fmla="*/ 841439 h 1682878"/>
              <a:gd name="connsiteX2" fmla="*/ 841439 w 1682878"/>
              <a:gd name="connsiteY2" fmla="*/ 1682878 h 1682878"/>
              <a:gd name="connsiteX3" fmla="*/ 0 w 1682878"/>
              <a:gd name="connsiteY3" fmla="*/ 841439 h 1682878"/>
              <a:gd name="connsiteX4" fmla="*/ 841439 w 1682878"/>
              <a:gd name="connsiteY4" fmla="*/ 0 h 1682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878" h="1682878">
                <a:moveTo>
                  <a:pt x="841439" y="0"/>
                </a:moveTo>
                <a:cubicBezTo>
                  <a:pt x="1306153" y="0"/>
                  <a:pt x="1682878" y="376725"/>
                  <a:pt x="1682878" y="841439"/>
                </a:cubicBezTo>
                <a:cubicBezTo>
                  <a:pt x="1682878" y="1306153"/>
                  <a:pt x="1306153" y="1682878"/>
                  <a:pt x="841439" y="1682878"/>
                </a:cubicBezTo>
                <a:cubicBezTo>
                  <a:pt x="376725" y="1682878"/>
                  <a:pt x="0" y="1306153"/>
                  <a:pt x="0" y="841439"/>
                </a:cubicBezTo>
                <a:cubicBezTo>
                  <a:pt x="0" y="376725"/>
                  <a:pt x="376725" y="0"/>
                  <a:pt x="841439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EF77BB9-37BE-BD4D-8227-422AFC5D56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90105" y="1330919"/>
            <a:ext cx="1682878" cy="1682878"/>
          </a:xfrm>
          <a:custGeom>
            <a:avLst/>
            <a:gdLst>
              <a:gd name="connsiteX0" fmla="*/ 841439 w 1682878"/>
              <a:gd name="connsiteY0" fmla="*/ 0 h 1682878"/>
              <a:gd name="connsiteX1" fmla="*/ 1682878 w 1682878"/>
              <a:gd name="connsiteY1" fmla="*/ 841439 h 1682878"/>
              <a:gd name="connsiteX2" fmla="*/ 841439 w 1682878"/>
              <a:gd name="connsiteY2" fmla="*/ 1682878 h 1682878"/>
              <a:gd name="connsiteX3" fmla="*/ 0 w 1682878"/>
              <a:gd name="connsiteY3" fmla="*/ 841439 h 1682878"/>
              <a:gd name="connsiteX4" fmla="*/ 841439 w 1682878"/>
              <a:gd name="connsiteY4" fmla="*/ 0 h 1682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878" h="1682878">
                <a:moveTo>
                  <a:pt x="841439" y="0"/>
                </a:moveTo>
                <a:cubicBezTo>
                  <a:pt x="1306153" y="0"/>
                  <a:pt x="1682878" y="376725"/>
                  <a:pt x="1682878" y="841439"/>
                </a:cubicBezTo>
                <a:cubicBezTo>
                  <a:pt x="1682878" y="1306153"/>
                  <a:pt x="1306153" y="1682878"/>
                  <a:pt x="841439" y="1682878"/>
                </a:cubicBezTo>
                <a:cubicBezTo>
                  <a:pt x="376725" y="1682878"/>
                  <a:pt x="0" y="1306153"/>
                  <a:pt x="0" y="841439"/>
                </a:cubicBezTo>
                <a:cubicBezTo>
                  <a:pt x="0" y="376725"/>
                  <a:pt x="376725" y="0"/>
                  <a:pt x="841439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DC0C5AB-D167-8A4C-9AF2-4D9DC31D60D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29656" y="3853183"/>
            <a:ext cx="1682878" cy="1682878"/>
          </a:xfrm>
          <a:custGeom>
            <a:avLst/>
            <a:gdLst>
              <a:gd name="connsiteX0" fmla="*/ 841439 w 1682878"/>
              <a:gd name="connsiteY0" fmla="*/ 0 h 1682878"/>
              <a:gd name="connsiteX1" fmla="*/ 1682878 w 1682878"/>
              <a:gd name="connsiteY1" fmla="*/ 841439 h 1682878"/>
              <a:gd name="connsiteX2" fmla="*/ 841439 w 1682878"/>
              <a:gd name="connsiteY2" fmla="*/ 1682878 h 1682878"/>
              <a:gd name="connsiteX3" fmla="*/ 0 w 1682878"/>
              <a:gd name="connsiteY3" fmla="*/ 841439 h 1682878"/>
              <a:gd name="connsiteX4" fmla="*/ 841439 w 1682878"/>
              <a:gd name="connsiteY4" fmla="*/ 0 h 1682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878" h="1682878">
                <a:moveTo>
                  <a:pt x="841439" y="0"/>
                </a:moveTo>
                <a:cubicBezTo>
                  <a:pt x="1306153" y="0"/>
                  <a:pt x="1682878" y="376725"/>
                  <a:pt x="1682878" y="841439"/>
                </a:cubicBezTo>
                <a:cubicBezTo>
                  <a:pt x="1682878" y="1306153"/>
                  <a:pt x="1306153" y="1682878"/>
                  <a:pt x="841439" y="1682878"/>
                </a:cubicBezTo>
                <a:cubicBezTo>
                  <a:pt x="376725" y="1682878"/>
                  <a:pt x="0" y="1306153"/>
                  <a:pt x="0" y="841439"/>
                </a:cubicBezTo>
                <a:cubicBezTo>
                  <a:pt x="0" y="376725"/>
                  <a:pt x="376725" y="0"/>
                  <a:pt x="841439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2A32736-94C0-8342-8B4C-CEFA45502D9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16490" y="1040663"/>
            <a:ext cx="1682878" cy="1682878"/>
          </a:xfrm>
          <a:custGeom>
            <a:avLst/>
            <a:gdLst>
              <a:gd name="connsiteX0" fmla="*/ 841439 w 1682878"/>
              <a:gd name="connsiteY0" fmla="*/ 0 h 1682878"/>
              <a:gd name="connsiteX1" fmla="*/ 1682878 w 1682878"/>
              <a:gd name="connsiteY1" fmla="*/ 841439 h 1682878"/>
              <a:gd name="connsiteX2" fmla="*/ 841439 w 1682878"/>
              <a:gd name="connsiteY2" fmla="*/ 1682878 h 1682878"/>
              <a:gd name="connsiteX3" fmla="*/ 0 w 1682878"/>
              <a:gd name="connsiteY3" fmla="*/ 841439 h 1682878"/>
              <a:gd name="connsiteX4" fmla="*/ 841439 w 1682878"/>
              <a:gd name="connsiteY4" fmla="*/ 0 h 1682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878" h="1682878">
                <a:moveTo>
                  <a:pt x="841439" y="0"/>
                </a:moveTo>
                <a:cubicBezTo>
                  <a:pt x="1306153" y="0"/>
                  <a:pt x="1682878" y="376725"/>
                  <a:pt x="1682878" y="841439"/>
                </a:cubicBezTo>
                <a:cubicBezTo>
                  <a:pt x="1682878" y="1306153"/>
                  <a:pt x="1306153" y="1682878"/>
                  <a:pt x="841439" y="1682878"/>
                </a:cubicBezTo>
                <a:cubicBezTo>
                  <a:pt x="376725" y="1682878"/>
                  <a:pt x="0" y="1306153"/>
                  <a:pt x="0" y="841439"/>
                </a:cubicBezTo>
                <a:cubicBezTo>
                  <a:pt x="0" y="376725"/>
                  <a:pt x="376725" y="0"/>
                  <a:pt x="841439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58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C308D02-C840-324D-80F6-FEC268B2B6B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3658244"/>
            <a:ext cx="12192000" cy="3199756"/>
          </a:xfrm>
          <a:custGeom>
            <a:avLst/>
            <a:gdLst>
              <a:gd name="connsiteX0" fmla="*/ 0 w 12192000"/>
              <a:gd name="connsiteY0" fmla="*/ 0 h 3199756"/>
              <a:gd name="connsiteX1" fmla="*/ 12192000 w 12192000"/>
              <a:gd name="connsiteY1" fmla="*/ 0 h 3199756"/>
              <a:gd name="connsiteX2" fmla="*/ 12192000 w 12192000"/>
              <a:gd name="connsiteY2" fmla="*/ 3199756 h 3199756"/>
              <a:gd name="connsiteX3" fmla="*/ 0 w 12192000"/>
              <a:gd name="connsiteY3" fmla="*/ 3199756 h 319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99756">
                <a:moveTo>
                  <a:pt x="0" y="0"/>
                </a:moveTo>
                <a:lnTo>
                  <a:pt x="12192000" y="0"/>
                </a:lnTo>
                <a:lnTo>
                  <a:pt x="12192000" y="3199756"/>
                </a:lnTo>
                <a:lnTo>
                  <a:pt x="0" y="3199756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809FC62-97D0-844C-8517-CCC7EE6A1E5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87354" y="3216329"/>
            <a:ext cx="1345200" cy="1345200"/>
          </a:xfrm>
          <a:custGeom>
            <a:avLst/>
            <a:gdLst>
              <a:gd name="connsiteX0" fmla="*/ 672600 w 1345200"/>
              <a:gd name="connsiteY0" fmla="*/ 0 h 1345200"/>
              <a:gd name="connsiteX1" fmla="*/ 1345200 w 1345200"/>
              <a:gd name="connsiteY1" fmla="*/ 672600 h 1345200"/>
              <a:gd name="connsiteX2" fmla="*/ 672600 w 1345200"/>
              <a:gd name="connsiteY2" fmla="*/ 1345200 h 1345200"/>
              <a:gd name="connsiteX3" fmla="*/ 0 w 1345200"/>
              <a:gd name="connsiteY3" fmla="*/ 672600 h 1345200"/>
              <a:gd name="connsiteX4" fmla="*/ 672600 w 1345200"/>
              <a:gd name="connsiteY4" fmla="*/ 0 h 134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200" h="1345200">
                <a:moveTo>
                  <a:pt x="672600" y="0"/>
                </a:moveTo>
                <a:cubicBezTo>
                  <a:pt x="1044067" y="0"/>
                  <a:pt x="1345200" y="301133"/>
                  <a:pt x="1345200" y="672600"/>
                </a:cubicBezTo>
                <a:cubicBezTo>
                  <a:pt x="1345200" y="1044067"/>
                  <a:pt x="1044067" y="1345200"/>
                  <a:pt x="672600" y="1345200"/>
                </a:cubicBezTo>
                <a:cubicBezTo>
                  <a:pt x="301133" y="1345200"/>
                  <a:pt x="0" y="1044067"/>
                  <a:pt x="0" y="672600"/>
                </a:cubicBezTo>
                <a:cubicBezTo>
                  <a:pt x="0" y="301133"/>
                  <a:pt x="301133" y="0"/>
                  <a:pt x="67260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B980FEC6-4B15-2745-BEC7-DB7E873810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04374" y="3216329"/>
            <a:ext cx="1345200" cy="1345200"/>
          </a:xfrm>
          <a:custGeom>
            <a:avLst/>
            <a:gdLst>
              <a:gd name="connsiteX0" fmla="*/ 672600 w 1345200"/>
              <a:gd name="connsiteY0" fmla="*/ 0 h 1345200"/>
              <a:gd name="connsiteX1" fmla="*/ 1345200 w 1345200"/>
              <a:gd name="connsiteY1" fmla="*/ 672600 h 1345200"/>
              <a:gd name="connsiteX2" fmla="*/ 672600 w 1345200"/>
              <a:gd name="connsiteY2" fmla="*/ 1345200 h 1345200"/>
              <a:gd name="connsiteX3" fmla="*/ 0 w 1345200"/>
              <a:gd name="connsiteY3" fmla="*/ 672600 h 1345200"/>
              <a:gd name="connsiteX4" fmla="*/ 672600 w 1345200"/>
              <a:gd name="connsiteY4" fmla="*/ 0 h 134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200" h="1345200">
                <a:moveTo>
                  <a:pt x="672600" y="0"/>
                </a:moveTo>
                <a:cubicBezTo>
                  <a:pt x="1044067" y="0"/>
                  <a:pt x="1345200" y="301133"/>
                  <a:pt x="1345200" y="672600"/>
                </a:cubicBezTo>
                <a:cubicBezTo>
                  <a:pt x="1345200" y="1044067"/>
                  <a:pt x="1044067" y="1345200"/>
                  <a:pt x="672600" y="1345200"/>
                </a:cubicBezTo>
                <a:cubicBezTo>
                  <a:pt x="301133" y="1345200"/>
                  <a:pt x="0" y="1044067"/>
                  <a:pt x="0" y="672600"/>
                </a:cubicBezTo>
                <a:cubicBezTo>
                  <a:pt x="0" y="301133"/>
                  <a:pt x="301133" y="0"/>
                  <a:pt x="67260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43C51D9C-CED8-8749-B583-B4A22A9D9BC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97377" y="3216329"/>
            <a:ext cx="1345200" cy="1345200"/>
          </a:xfrm>
          <a:custGeom>
            <a:avLst/>
            <a:gdLst>
              <a:gd name="connsiteX0" fmla="*/ 672600 w 1345200"/>
              <a:gd name="connsiteY0" fmla="*/ 0 h 1345200"/>
              <a:gd name="connsiteX1" fmla="*/ 1345200 w 1345200"/>
              <a:gd name="connsiteY1" fmla="*/ 672600 h 1345200"/>
              <a:gd name="connsiteX2" fmla="*/ 672600 w 1345200"/>
              <a:gd name="connsiteY2" fmla="*/ 1345200 h 1345200"/>
              <a:gd name="connsiteX3" fmla="*/ 0 w 1345200"/>
              <a:gd name="connsiteY3" fmla="*/ 672600 h 1345200"/>
              <a:gd name="connsiteX4" fmla="*/ 672600 w 1345200"/>
              <a:gd name="connsiteY4" fmla="*/ 0 h 134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200" h="1345200">
                <a:moveTo>
                  <a:pt x="672600" y="0"/>
                </a:moveTo>
                <a:cubicBezTo>
                  <a:pt x="1044067" y="0"/>
                  <a:pt x="1345200" y="301133"/>
                  <a:pt x="1345200" y="672600"/>
                </a:cubicBezTo>
                <a:cubicBezTo>
                  <a:pt x="1345200" y="1044067"/>
                  <a:pt x="1044067" y="1345200"/>
                  <a:pt x="672600" y="1345200"/>
                </a:cubicBezTo>
                <a:cubicBezTo>
                  <a:pt x="301133" y="1345200"/>
                  <a:pt x="0" y="1044067"/>
                  <a:pt x="0" y="672600"/>
                </a:cubicBezTo>
                <a:cubicBezTo>
                  <a:pt x="0" y="301133"/>
                  <a:pt x="301133" y="0"/>
                  <a:pt x="67260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45EAD950-0786-E049-AC29-D406F5004D4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0875" y="3216329"/>
            <a:ext cx="1345200" cy="1345200"/>
          </a:xfrm>
          <a:custGeom>
            <a:avLst/>
            <a:gdLst>
              <a:gd name="connsiteX0" fmla="*/ 672600 w 1345200"/>
              <a:gd name="connsiteY0" fmla="*/ 0 h 1345200"/>
              <a:gd name="connsiteX1" fmla="*/ 1345200 w 1345200"/>
              <a:gd name="connsiteY1" fmla="*/ 672600 h 1345200"/>
              <a:gd name="connsiteX2" fmla="*/ 672600 w 1345200"/>
              <a:gd name="connsiteY2" fmla="*/ 1345200 h 1345200"/>
              <a:gd name="connsiteX3" fmla="*/ 0 w 1345200"/>
              <a:gd name="connsiteY3" fmla="*/ 672600 h 1345200"/>
              <a:gd name="connsiteX4" fmla="*/ 672600 w 1345200"/>
              <a:gd name="connsiteY4" fmla="*/ 0 h 134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200" h="1345200">
                <a:moveTo>
                  <a:pt x="672600" y="0"/>
                </a:moveTo>
                <a:cubicBezTo>
                  <a:pt x="1044067" y="0"/>
                  <a:pt x="1345200" y="301133"/>
                  <a:pt x="1345200" y="672600"/>
                </a:cubicBezTo>
                <a:cubicBezTo>
                  <a:pt x="1345200" y="1044067"/>
                  <a:pt x="1044067" y="1345200"/>
                  <a:pt x="672600" y="1345200"/>
                </a:cubicBezTo>
                <a:cubicBezTo>
                  <a:pt x="301133" y="1345200"/>
                  <a:pt x="0" y="1044067"/>
                  <a:pt x="0" y="672600"/>
                </a:cubicBezTo>
                <a:cubicBezTo>
                  <a:pt x="0" y="301133"/>
                  <a:pt x="301133" y="0"/>
                  <a:pt x="67260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87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2D55A10-39E4-A647-8C95-49F0B4915FA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17063" y="669852"/>
            <a:ext cx="4028498" cy="5518297"/>
          </a:xfrm>
          <a:custGeom>
            <a:avLst/>
            <a:gdLst>
              <a:gd name="connsiteX0" fmla="*/ 184586 w 4028498"/>
              <a:gd name="connsiteY0" fmla="*/ 0 h 5518297"/>
              <a:gd name="connsiteX1" fmla="*/ 3843912 w 4028498"/>
              <a:gd name="connsiteY1" fmla="*/ 0 h 5518297"/>
              <a:gd name="connsiteX2" fmla="*/ 4028498 w 4028498"/>
              <a:gd name="connsiteY2" fmla="*/ 184586 h 5518297"/>
              <a:gd name="connsiteX3" fmla="*/ 4028498 w 4028498"/>
              <a:gd name="connsiteY3" fmla="*/ 5333711 h 5518297"/>
              <a:gd name="connsiteX4" fmla="*/ 3843912 w 4028498"/>
              <a:gd name="connsiteY4" fmla="*/ 5518297 h 5518297"/>
              <a:gd name="connsiteX5" fmla="*/ 184586 w 4028498"/>
              <a:gd name="connsiteY5" fmla="*/ 5518297 h 5518297"/>
              <a:gd name="connsiteX6" fmla="*/ 0 w 4028498"/>
              <a:gd name="connsiteY6" fmla="*/ 5333711 h 5518297"/>
              <a:gd name="connsiteX7" fmla="*/ 0 w 4028498"/>
              <a:gd name="connsiteY7" fmla="*/ 184586 h 5518297"/>
              <a:gd name="connsiteX8" fmla="*/ 184586 w 4028498"/>
              <a:gd name="connsiteY8" fmla="*/ 0 h 5518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8498" h="5518297">
                <a:moveTo>
                  <a:pt x="184586" y="0"/>
                </a:moveTo>
                <a:lnTo>
                  <a:pt x="3843912" y="0"/>
                </a:lnTo>
                <a:cubicBezTo>
                  <a:pt x="3945856" y="0"/>
                  <a:pt x="4028498" y="82642"/>
                  <a:pt x="4028498" y="184586"/>
                </a:cubicBezTo>
                <a:lnTo>
                  <a:pt x="4028498" y="5333711"/>
                </a:lnTo>
                <a:cubicBezTo>
                  <a:pt x="4028498" y="5435655"/>
                  <a:pt x="3945856" y="5518297"/>
                  <a:pt x="3843912" y="5518297"/>
                </a:cubicBezTo>
                <a:lnTo>
                  <a:pt x="184586" y="5518297"/>
                </a:lnTo>
                <a:cubicBezTo>
                  <a:pt x="82642" y="5518297"/>
                  <a:pt x="0" y="5435655"/>
                  <a:pt x="0" y="5333711"/>
                </a:cubicBezTo>
                <a:lnTo>
                  <a:pt x="0" y="184586"/>
                </a:lnTo>
                <a:cubicBezTo>
                  <a:pt x="0" y="82642"/>
                  <a:pt x="82642" y="0"/>
                  <a:pt x="184586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52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D1DD8C-0591-6347-9C7B-348C84096C7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28390" y="1505909"/>
            <a:ext cx="9925944" cy="2887039"/>
          </a:xfrm>
          <a:custGeom>
            <a:avLst/>
            <a:gdLst>
              <a:gd name="connsiteX0" fmla="*/ 132833 w 9925944"/>
              <a:gd name="connsiteY0" fmla="*/ 0 h 2887039"/>
              <a:gd name="connsiteX1" fmla="*/ 9793111 w 9925944"/>
              <a:gd name="connsiteY1" fmla="*/ 0 h 2887039"/>
              <a:gd name="connsiteX2" fmla="*/ 9925944 w 9925944"/>
              <a:gd name="connsiteY2" fmla="*/ 132833 h 2887039"/>
              <a:gd name="connsiteX3" fmla="*/ 9925944 w 9925944"/>
              <a:gd name="connsiteY3" fmla="*/ 2754206 h 2887039"/>
              <a:gd name="connsiteX4" fmla="*/ 9793111 w 9925944"/>
              <a:gd name="connsiteY4" fmla="*/ 2887039 h 2887039"/>
              <a:gd name="connsiteX5" fmla="*/ 132833 w 9925944"/>
              <a:gd name="connsiteY5" fmla="*/ 2887039 h 2887039"/>
              <a:gd name="connsiteX6" fmla="*/ 0 w 9925944"/>
              <a:gd name="connsiteY6" fmla="*/ 2754206 h 2887039"/>
              <a:gd name="connsiteX7" fmla="*/ 0 w 9925944"/>
              <a:gd name="connsiteY7" fmla="*/ 132833 h 2887039"/>
              <a:gd name="connsiteX8" fmla="*/ 132833 w 9925944"/>
              <a:gd name="connsiteY8" fmla="*/ 0 h 288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25944" h="2887039">
                <a:moveTo>
                  <a:pt x="132833" y="0"/>
                </a:moveTo>
                <a:lnTo>
                  <a:pt x="9793111" y="0"/>
                </a:lnTo>
                <a:cubicBezTo>
                  <a:pt x="9866473" y="0"/>
                  <a:pt x="9925944" y="59471"/>
                  <a:pt x="9925944" y="132833"/>
                </a:cubicBezTo>
                <a:lnTo>
                  <a:pt x="9925944" y="2754206"/>
                </a:lnTo>
                <a:cubicBezTo>
                  <a:pt x="9925944" y="2827568"/>
                  <a:pt x="9866473" y="2887039"/>
                  <a:pt x="9793111" y="2887039"/>
                </a:cubicBezTo>
                <a:lnTo>
                  <a:pt x="132833" y="2887039"/>
                </a:lnTo>
                <a:cubicBezTo>
                  <a:pt x="59471" y="2887039"/>
                  <a:pt x="0" y="2827568"/>
                  <a:pt x="0" y="2754206"/>
                </a:cubicBezTo>
                <a:lnTo>
                  <a:pt x="0" y="132833"/>
                </a:lnTo>
                <a:cubicBezTo>
                  <a:pt x="0" y="59471"/>
                  <a:pt x="59471" y="0"/>
                  <a:pt x="132833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84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139D66A-327F-9D43-BE5A-F9B74187513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017098" y="557562"/>
            <a:ext cx="3211551" cy="6300439"/>
          </a:xfrm>
          <a:custGeom>
            <a:avLst/>
            <a:gdLst>
              <a:gd name="connsiteX0" fmla="*/ 156113 w 3211551"/>
              <a:gd name="connsiteY0" fmla="*/ 0 h 6300439"/>
              <a:gd name="connsiteX1" fmla="*/ 3055438 w 3211551"/>
              <a:gd name="connsiteY1" fmla="*/ 0 h 6300439"/>
              <a:gd name="connsiteX2" fmla="*/ 3211551 w 3211551"/>
              <a:gd name="connsiteY2" fmla="*/ 156113 h 6300439"/>
              <a:gd name="connsiteX3" fmla="*/ 3211551 w 3211551"/>
              <a:gd name="connsiteY3" fmla="*/ 6300439 h 6300439"/>
              <a:gd name="connsiteX4" fmla="*/ 0 w 3211551"/>
              <a:gd name="connsiteY4" fmla="*/ 6300439 h 6300439"/>
              <a:gd name="connsiteX5" fmla="*/ 0 w 3211551"/>
              <a:gd name="connsiteY5" fmla="*/ 156113 h 6300439"/>
              <a:gd name="connsiteX6" fmla="*/ 156113 w 3211551"/>
              <a:gd name="connsiteY6" fmla="*/ 0 h 6300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11551" h="6300439">
                <a:moveTo>
                  <a:pt x="156113" y="0"/>
                </a:moveTo>
                <a:lnTo>
                  <a:pt x="3055438" y="0"/>
                </a:lnTo>
                <a:cubicBezTo>
                  <a:pt x="3141657" y="0"/>
                  <a:pt x="3211551" y="69894"/>
                  <a:pt x="3211551" y="156113"/>
                </a:cubicBezTo>
                <a:lnTo>
                  <a:pt x="3211551" y="6300439"/>
                </a:lnTo>
                <a:lnTo>
                  <a:pt x="0" y="6300439"/>
                </a:lnTo>
                <a:lnTo>
                  <a:pt x="0" y="156113"/>
                </a:lnTo>
                <a:cubicBezTo>
                  <a:pt x="0" y="69894"/>
                  <a:pt x="69894" y="0"/>
                  <a:pt x="156113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7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98DB4F-2BF1-FE43-AAD5-D925D601CC2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66304" y="0"/>
            <a:ext cx="4511040" cy="6858000"/>
          </a:xfrm>
          <a:custGeom>
            <a:avLst/>
            <a:gdLst>
              <a:gd name="connsiteX0" fmla="*/ 0 w 4511040"/>
              <a:gd name="connsiteY0" fmla="*/ 0 h 6858000"/>
              <a:gd name="connsiteX1" fmla="*/ 4511040 w 4511040"/>
              <a:gd name="connsiteY1" fmla="*/ 0 h 6858000"/>
              <a:gd name="connsiteX2" fmla="*/ 4511040 w 4511040"/>
              <a:gd name="connsiteY2" fmla="*/ 6858000 h 6858000"/>
              <a:gd name="connsiteX3" fmla="*/ 0 w 451104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040" h="6858000">
                <a:moveTo>
                  <a:pt x="0" y="0"/>
                </a:moveTo>
                <a:lnTo>
                  <a:pt x="4511040" y="0"/>
                </a:lnTo>
                <a:lnTo>
                  <a:pt x="4511040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71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CE63557-3458-4D4A-A2A3-D7E46EC8162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3582677" cy="6858000"/>
          </a:xfrm>
          <a:custGeom>
            <a:avLst/>
            <a:gdLst>
              <a:gd name="connsiteX0" fmla="*/ 0 w 2217107"/>
              <a:gd name="connsiteY0" fmla="*/ 0 h 6858000"/>
              <a:gd name="connsiteX1" fmla="*/ 2217107 w 2217107"/>
              <a:gd name="connsiteY1" fmla="*/ 0 h 6858000"/>
              <a:gd name="connsiteX2" fmla="*/ 2217107 w 2217107"/>
              <a:gd name="connsiteY2" fmla="*/ 6858000 h 6858000"/>
              <a:gd name="connsiteX3" fmla="*/ 0 w 221710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7107" h="6858000">
                <a:moveTo>
                  <a:pt x="0" y="0"/>
                </a:moveTo>
                <a:lnTo>
                  <a:pt x="2217107" y="0"/>
                </a:lnTo>
                <a:lnTo>
                  <a:pt x="2217107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62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A04A05F-A26C-9A4B-9151-008C6E009C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518871" y="0"/>
            <a:ext cx="4369125" cy="6858000"/>
          </a:xfrm>
          <a:custGeom>
            <a:avLst/>
            <a:gdLst>
              <a:gd name="connsiteX0" fmla="*/ 0 w 4369125"/>
              <a:gd name="connsiteY0" fmla="*/ 0 h 6858000"/>
              <a:gd name="connsiteX1" fmla="*/ 4369125 w 4369125"/>
              <a:gd name="connsiteY1" fmla="*/ 0 h 6858000"/>
              <a:gd name="connsiteX2" fmla="*/ 4369125 w 4369125"/>
              <a:gd name="connsiteY2" fmla="*/ 6858000 h 6858000"/>
              <a:gd name="connsiteX3" fmla="*/ 0 w 43691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69125" h="6858000">
                <a:moveTo>
                  <a:pt x="0" y="0"/>
                </a:moveTo>
                <a:lnTo>
                  <a:pt x="4369125" y="0"/>
                </a:lnTo>
                <a:lnTo>
                  <a:pt x="4369125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6543FE9-CD89-F449-AF86-3E019A23C5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14899" y="1948676"/>
            <a:ext cx="4260273" cy="4909324"/>
          </a:xfrm>
          <a:custGeom>
            <a:avLst/>
            <a:gdLst>
              <a:gd name="connsiteX0" fmla="*/ 0 w 4260273"/>
              <a:gd name="connsiteY0" fmla="*/ 0 h 4909324"/>
              <a:gd name="connsiteX1" fmla="*/ 4260273 w 4260273"/>
              <a:gd name="connsiteY1" fmla="*/ 0 h 4909324"/>
              <a:gd name="connsiteX2" fmla="*/ 4260273 w 4260273"/>
              <a:gd name="connsiteY2" fmla="*/ 4909324 h 4909324"/>
              <a:gd name="connsiteX3" fmla="*/ 0 w 4260273"/>
              <a:gd name="connsiteY3" fmla="*/ 4909324 h 4909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0273" h="4909324">
                <a:moveTo>
                  <a:pt x="0" y="0"/>
                </a:moveTo>
                <a:lnTo>
                  <a:pt x="4260273" y="0"/>
                </a:lnTo>
                <a:lnTo>
                  <a:pt x="4260273" y="4909324"/>
                </a:lnTo>
                <a:lnTo>
                  <a:pt x="0" y="4909324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4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21DA249-C38C-6245-965B-24DCB716C7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49263" y="15057"/>
            <a:ext cx="4046738" cy="6858000"/>
          </a:xfrm>
          <a:custGeom>
            <a:avLst/>
            <a:gdLst>
              <a:gd name="connsiteX0" fmla="*/ 0 w 4046738"/>
              <a:gd name="connsiteY0" fmla="*/ 0 h 6858000"/>
              <a:gd name="connsiteX1" fmla="*/ 4046738 w 4046738"/>
              <a:gd name="connsiteY1" fmla="*/ 0 h 6858000"/>
              <a:gd name="connsiteX2" fmla="*/ 4046738 w 4046738"/>
              <a:gd name="connsiteY2" fmla="*/ 6858000 h 6858000"/>
              <a:gd name="connsiteX3" fmla="*/ 0 w 404673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738" h="6858000">
                <a:moveTo>
                  <a:pt x="0" y="0"/>
                </a:moveTo>
                <a:lnTo>
                  <a:pt x="4046738" y="0"/>
                </a:lnTo>
                <a:lnTo>
                  <a:pt x="4046738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85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1FC746-97E5-C046-BBC2-7C60C39875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67210" y="0"/>
            <a:ext cx="6733928" cy="6271708"/>
          </a:xfrm>
          <a:custGeom>
            <a:avLst/>
            <a:gdLst>
              <a:gd name="connsiteX0" fmla="*/ 2753651 w 6733928"/>
              <a:gd name="connsiteY0" fmla="*/ 0 h 6271708"/>
              <a:gd name="connsiteX1" fmla="*/ 6733928 w 6733928"/>
              <a:gd name="connsiteY1" fmla="*/ 0 h 6271708"/>
              <a:gd name="connsiteX2" fmla="*/ 6733928 w 6733928"/>
              <a:gd name="connsiteY2" fmla="*/ 6124677 h 6271708"/>
              <a:gd name="connsiteX3" fmla="*/ 6586897 w 6733928"/>
              <a:gd name="connsiteY3" fmla="*/ 6271708 h 6271708"/>
              <a:gd name="connsiteX4" fmla="*/ 2900682 w 6733928"/>
              <a:gd name="connsiteY4" fmla="*/ 6271708 h 6271708"/>
              <a:gd name="connsiteX5" fmla="*/ 2753651 w 6733928"/>
              <a:gd name="connsiteY5" fmla="*/ 6124677 h 6271708"/>
              <a:gd name="connsiteX6" fmla="*/ 0 w 6733928"/>
              <a:gd name="connsiteY6" fmla="*/ 0 h 6271708"/>
              <a:gd name="connsiteX7" fmla="*/ 2634728 w 6733928"/>
              <a:gd name="connsiteY7" fmla="*/ 0 h 6271708"/>
              <a:gd name="connsiteX8" fmla="*/ 2634728 w 6733928"/>
              <a:gd name="connsiteY8" fmla="*/ 2613606 h 6271708"/>
              <a:gd name="connsiteX9" fmla="*/ 2494376 w 6733928"/>
              <a:gd name="connsiteY9" fmla="*/ 2753958 h 6271708"/>
              <a:gd name="connsiteX10" fmla="*/ 140352 w 6733928"/>
              <a:gd name="connsiteY10" fmla="*/ 2753958 h 6271708"/>
              <a:gd name="connsiteX11" fmla="*/ 0 w 6733928"/>
              <a:gd name="connsiteY11" fmla="*/ 2613606 h 6271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33928" h="6271708">
                <a:moveTo>
                  <a:pt x="2753651" y="0"/>
                </a:moveTo>
                <a:lnTo>
                  <a:pt x="6733928" y="0"/>
                </a:lnTo>
                <a:lnTo>
                  <a:pt x="6733928" y="6124677"/>
                </a:lnTo>
                <a:cubicBezTo>
                  <a:pt x="6733928" y="6205880"/>
                  <a:pt x="6668100" y="6271708"/>
                  <a:pt x="6586897" y="6271708"/>
                </a:cubicBezTo>
                <a:lnTo>
                  <a:pt x="2900682" y="6271708"/>
                </a:lnTo>
                <a:cubicBezTo>
                  <a:pt x="2819479" y="6271708"/>
                  <a:pt x="2753651" y="6205880"/>
                  <a:pt x="2753651" y="6124677"/>
                </a:cubicBezTo>
                <a:close/>
                <a:moveTo>
                  <a:pt x="0" y="0"/>
                </a:moveTo>
                <a:lnTo>
                  <a:pt x="2634728" y="0"/>
                </a:lnTo>
                <a:lnTo>
                  <a:pt x="2634728" y="2613606"/>
                </a:lnTo>
                <a:cubicBezTo>
                  <a:pt x="2634728" y="2691120"/>
                  <a:pt x="2571890" y="2753958"/>
                  <a:pt x="2494376" y="2753958"/>
                </a:cubicBezTo>
                <a:lnTo>
                  <a:pt x="140352" y="2753958"/>
                </a:lnTo>
                <a:cubicBezTo>
                  <a:pt x="62838" y="2753958"/>
                  <a:pt x="0" y="2691120"/>
                  <a:pt x="0" y="2613606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539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0634FB-6324-8C4A-8AF6-EC501AA47C9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00239" y="669701"/>
            <a:ext cx="4378817" cy="6188299"/>
          </a:xfrm>
          <a:custGeom>
            <a:avLst/>
            <a:gdLst>
              <a:gd name="connsiteX0" fmla="*/ 163155 w 4378817"/>
              <a:gd name="connsiteY0" fmla="*/ 0 h 6188299"/>
              <a:gd name="connsiteX1" fmla="*/ 4215662 w 4378817"/>
              <a:gd name="connsiteY1" fmla="*/ 0 h 6188299"/>
              <a:gd name="connsiteX2" fmla="*/ 4378817 w 4378817"/>
              <a:gd name="connsiteY2" fmla="*/ 163155 h 6188299"/>
              <a:gd name="connsiteX3" fmla="*/ 4378817 w 4378817"/>
              <a:gd name="connsiteY3" fmla="*/ 6188299 h 6188299"/>
              <a:gd name="connsiteX4" fmla="*/ 0 w 4378817"/>
              <a:gd name="connsiteY4" fmla="*/ 6188299 h 6188299"/>
              <a:gd name="connsiteX5" fmla="*/ 0 w 4378817"/>
              <a:gd name="connsiteY5" fmla="*/ 163155 h 6188299"/>
              <a:gd name="connsiteX6" fmla="*/ 163155 w 4378817"/>
              <a:gd name="connsiteY6" fmla="*/ 0 h 618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78817" h="6188299">
                <a:moveTo>
                  <a:pt x="163155" y="0"/>
                </a:moveTo>
                <a:lnTo>
                  <a:pt x="4215662" y="0"/>
                </a:lnTo>
                <a:cubicBezTo>
                  <a:pt x="4305770" y="0"/>
                  <a:pt x="4378817" y="73047"/>
                  <a:pt x="4378817" y="163155"/>
                </a:cubicBezTo>
                <a:lnTo>
                  <a:pt x="4378817" y="6188299"/>
                </a:lnTo>
                <a:lnTo>
                  <a:pt x="0" y="6188299"/>
                </a:lnTo>
                <a:lnTo>
                  <a:pt x="0" y="163155"/>
                </a:lnTo>
                <a:cubicBezTo>
                  <a:pt x="0" y="73047"/>
                  <a:pt x="73047" y="0"/>
                  <a:pt x="163155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34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24C2505A-BDD5-EC4C-8840-2C50A740B4D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03569" y="2928135"/>
            <a:ext cx="4046305" cy="3757773"/>
          </a:xfrm>
          <a:custGeom>
            <a:avLst/>
            <a:gdLst>
              <a:gd name="connsiteX0" fmla="*/ 0 w 4046305"/>
              <a:gd name="connsiteY0" fmla="*/ 0 h 3757773"/>
              <a:gd name="connsiteX1" fmla="*/ 4046305 w 4046305"/>
              <a:gd name="connsiteY1" fmla="*/ 0 h 3757773"/>
              <a:gd name="connsiteX2" fmla="*/ 4046305 w 4046305"/>
              <a:gd name="connsiteY2" fmla="*/ 3757773 h 3757773"/>
              <a:gd name="connsiteX3" fmla="*/ 0 w 4046305"/>
              <a:gd name="connsiteY3" fmla="*/ 3757773 h 375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305" h="3757773">
                <a:moveTo>
                  <a:pt x="0" y="0"/>
                </a:moveTo>
                <a:lnTo>
                  <a:pt x="4046305" y="0"/>
                </a:lnTo>
                <a:lnTo>
                  <a:pt x="4046305" y="3757773"/>
                </a:lnTo>
                <a:lnTo>
                  <a:pt x="0" y="3757773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A0A465D-527C-D04F-87FF-42B854095D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982" y="172092"/>
            <a:ext cx="3524036" cy="6513816"/>
          </a:xfrm>
          <a:custGeom>
            <a:avLst/>
            <a:gdLst>
              <a:gd name="connsiteX0" fmla="*/ 0 w 3524036"/>
              <a:gd name="connsiteY0" fmla="*/ 0 h 6513816"/>
              <a:gd name="connsiteX1" fmla="*/ 3524036 w 3524036"/>
              <a:gd name="connsiteY1" fmla="*/ 0 h 6513816"/>
              <a:gd name="connsiteX2" fmla="*/ 3524036 w 3524036"/>
              <a:gd name="connsiteY2" fmla="*/ 6513816 h 6513816"/>
              <a:gd name="connsiteX3" fmla="*/ 0 w 3524036"/>
              <a:gd name="connsiteY3" fmla="*/ 6513816 h 6513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4036" h="6513816">
                <a:moveTo>
                  <a:pt x="0" y="0"/>
                </a:moveTo>
                <a:lnTo>
                  <a:pt x="3524036" y="0"/>
                </a:lnTo>
                <a:lnTo>
                  <a:pt x="3524036" y="6513816"/>
                </a:lnTo>
                <a:lnTo>
                  <a:pt x="0" y="6513816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A72F1EE-C2F3-124A-B732-BFDAE8329A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03569" y="172093"/>
            <a:ext cx="4046305" cy="2622479"/>
          </a:xfrm>
          <a:custGeom>
            <a:avLst/>
            <a:gdLst>
              <a:gd name="connsiteX0" fmla="*/ 0 w 4046305"/>
              <a:gd name="connsiteY0" fmla="*/ 0 h 2622479"/>
              <a:gd name="connsiteX1" fmla="*/ 4046305 w 4046305"/>
              <a:gd name="connsiteY1" fmla="*/ 0 h 2622479"/>
              <a:gd name="connsiteX2" fmla="*/ 4046305 w 4046305"/>
              <a:gd name="connsiteY2" fmla="*/ 2622479 h 2622479"/>
              <a:gd name="connsiteX3" fmla="*/ 0 w 4046305"/>
              <a:gd name="connsiteY3" fmla="*/ 2622479 h 262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305" h="2622479">
                <a:moveTo>
                  <a:pt x="0" y="0"/>
                </a:moveTo>
                <a:lnTo>
                  <a:pt x="4046305" y="0"/>
                </a:lnTo>
                <a:lnTo>
                  <a:pt x="4046305" y="2622479"/>
                </a:lnTo>
                <a:lnTo>
                  <a:pt x="0" y="2622479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1E21C2A-84E9-F944-99D7-B94E057F888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2126" y="172092"/>
            <a:ext cx="4046305" cy="3757773"/>
          </a:xfrm>
          <a:custGeom>
            <a:avLst/>
            <a:gdLst>
              <a:gd name="connsiteX0" fmla="*/ 0 w 4046305"/>
              <a:gd name="connsiteY0" fmla="*/ 0 h 3757773"/>
              <a:gd name="connsiteX1" fmla="*/ 4046305 w 4046305"/>
              <a:gd name="connsiteY1" fmla="*/ 0 h 3757773"/>
              <a:gd name="connsiteX2" fmla="*/ 4046305 w 4046305"/>
              <a:gd name="connsiteY2" fmla="*/ 3757773 h 3757773"/>
              <a:gd name="connsiteX3" fmla="*/ 0 w 4046305"/>
              <a:gd name="connsiteY3" fmla="*/ 3757773 h 375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305" h="3757773">
                <a:moveTo>
                  <a:pt x="0" y="0"/>
                </a:moveTo>
                <a:lnTo>
                  <a:pt x="4046305" y="0"/>
                </a:lnTo>
                <a:lnTo>
                  <a:pt x="4046305" y="3757773"/>
                </a:lnTo>
                <a:lnTo>
                  <a:pt x="0" y="3757773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D3CA549-450D-C24F-8DDD-63DAC66A50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2126" y="4063429"/>
            <a:ext cx="4046305" cy="2622479"/>
          </a:xfrm>
          <a:custGeom>
            <a:avLst/>
            <a:gdLst>
              <a:gd name="connsiteX0" fmla="*/ 0 w 4046305"/>
              <a:gd name="connsiteY0" fmla="*/ 0 h 2622479"/>
              <a:gd name="connsiteX1" fmla="*/ 4046305 w 4046305"/>
              <a:gd name="connsiteY1" fmla="*/ 0 h 2622479"/>
              <a:gd name="connsiteX2" fmla="*/ 4046305 w 4046305"/>
              <a:gd name="connsiteY2" fmla="*/ 2622479 h 2622479"/>
              <a:gd name="connsiteX3" fmla="*/ 0 w 4046305"/>
              <a:gd name="connsiteY3" fmla="*/ 2622479 h 262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305" h="2622479">
                <a:moveTo>
                  <a:pt x="0" y="0"/>
                </a:moveTo>
                <a:lnTo>
                  <a:pt x="4046305" y="0"/>
                </a:lnTo>
                <a:lnTo>
                  <a:pt x="4046305" y="2622479"/>
                </a:lnTo>
                <a:lnTo>
                  <a:pt x="0" y="2622479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656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B6840E6-7D8A-094D-B35D-7536C36473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77200" y="0"/>
            <a:ext cx="4114800" cy="6858000"/>
          </a:xfrm>
          <a:custGeom>
            <a:avLst/>
            <a:gdLst>
              <a:gd name="connsiteX0" fmla="*/ 0 w 4114800"/>
              <a:gd name="connsiteY0" fmla="*/ 0 h 6858000"/>
              <a:gd name="connsiteX1" fmla="*/ 4114800 w 4114800"/>
              <a:gd name="connsiteY1" fmla="*/ 0 h 6858000"/>
              <a:gd name="connsiteX2" fmla="*/ 4114800 w 4114800"/>
              <a:gd name="connsiteY2" fmla="*/ 6858000 h 6858000"/>
              <a:gd name="connsiteX3" fmla="*/ 0 w 41148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6858000">
                <a:moveTo>
                  <a:pt x="0" y="0"/>
                </a:moveTo>
                <a:lnTo>
                  <a:pt x="4114800" y="0"/>
                </a:lnTo>
                <a:lnTo>
                  <a:pt x="4114800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F51C87B-772D-E548-BB49-DFFBA79CF68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89554" y="2955174"/>
            <a:ext cx="3122580" cy="2239359"/>
          </a:xfrm>
          <a:custGeom>
            <a:avLst/>
            <a:gdLst>
              <a:gd name="connsiteX0" fmla="*/ 110311 w 3122580"/>
              <a:gd name="connsiteY0" fmla="*/ 0 h 2239359"/>
              <a:gd name="connsiteX1" fmla="*/ 3012269 w 3122580"/>
              <a:gd name="connsiteY1" fmla="*/ 0 h 2239359"/>
              <a:gd name="connsiteX2" fmla="*/ 3122580 w 3122580"/>
              <a:gd name="connsiteY2" fmla="*/ 110311 h 2239359"/>
              <a:gd name="connsiteX3" fmla="*/ 3122580 w 3122580"/>
              <a:gd name="connsiteY3" fmla="*/ 2129048 h 2239359"/>
              <a:gd name="connsiteX4" fmla="*/ 3012269 w 3122580"/>
              <a:gd name="connsiteY4" fmla="*/ 2239359 h 2239359"/>
              <a:gd name="connsiteX5" fmla="*/ 110311 w 3122580"/>
              <a:gd name="connsiteY5" fmla="*/ 2239359 h 2239359"/>
              <a:gd name="connsiteX6" fmla="*/ 0 w 3122580"/>
              <a:gd name="connsiteY6" fmla="*/ 2129048 h 2239359"/>
              <a:gd name="connsiteX7" fmla="*/ 0 w 3122580"/>
              <a:gd name="connsiteY7" fmla="*/ 110311 h 2239359"/>
              <a:gd name="connsiteX8" fmla="*/ 110311 w 3122580"/>
              <a:gd name="connsiteY8" fmla="*/ 0 h 223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2580" h="2239359">
                <a:moveTo>
                  <a:pt x="110311" y="0"/>
                </a:moveTo>
                <a:lnTo>
                  <a:pt x="3012269" y="0"/>
                </a:lnTo>
                <a:cubicBezTo>
                  <a:pt x="3073192" y="0"/>
                  <a:pt x="3122580" y="49388"/>
                  <a:pt x="3122580" y="110311"/>
                </a:cubicBezTo>
                <a:lnTo>
                  <a:pt x="3122580" y="2129048"/>
                </a:lnTo>
                <a:cubicBezTo>
                  <a:pt x="3122580" y="2189971"/>
                  <a:pt x="3073192" y="2239359"/>
                  <a:pt x="3012269" y="2239359"/>
                </a:cubicBezTo>
                <a:lnTo>
                  <a:pt x="110311" y="2239359"/>
                </a:lnTo>
                <a:cubicBezTo>
                  <a:pt x="49388" y="2239359"/>
                  <a:pt x="0" y="2189971"/>
                  <a:pt x="0" y="2129048"/>
                </a:cubicBezTo>
                <a:lnTo>
                  <a:pt x="0" y="110311"/>
                </a:lnTo>
                <a:cubicBezTo>
                  <a:pt x="0" y="49388"/>
                  <a:pt x="49388" y="0"/>
                  <a:pt x="110311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  <a:ln w="28575">
            <a:solidFill>
              <a:srgbClr val="DFE0DF"/>
            </a:solidFill>
          </a:ln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3875894-E5F0-9749-AF0C-FCFD21814C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57124" y="2955175"/>
            <a:ext cx="3122580" cy="2239359"/>
          </a:xfrm>
          <a:custGeom>
            <a:avLst/>
            <a:gdLst>
              <a:gd name="connsiteX0" fmla="*/ 110311 w 3122580"/>
              <a:gd name="connsiteY0" fmla="*/ 0 h 2239359"/>
              <a:gd name="connsiteX1" fmla="*/ 3012269 w 3122580"/>
              <a:gd name="connsiteY1" fmla="*/ 0 h 2239359"/>
              <a:gd name="connsiteX2" fmla="*/ 3122580 w 3122580"/>
              <a:gd name="connsiteY2" fmla="*/ 110311 h 2239359"/>
              <a:gd name="connsiteX3" fmla="*/ 3122580 w 3122580"/>
              <a:gd name="connsiteY3" fmla="*/ 2129048 h 2239359"/>
              <a:gd name="connsiteX4" fmla="*/ 3012269 w 3122580"/>
              <a:gd name="connsiteY4" fmla="*/ 2239359 h 2239359"/>
              <a:gd name="connsiteX5" fmla="*/ 110311 w 3122580"/>
              <a:gd name="connsiteY5" fmla="*/ 2239359 h 2239359"/>
              <a:gd name="connsiteX6" fmla="*/ 0 w 3122580"/>
              <a:gd name="connsiteY6" fmla="*/ 2129048 h 2239359"/>
              <a:gd name="connsiteX7" fmla="*/ 0 w 3122580"/>
              <a:gd name="connsiteY7" fmla="*/ 110311 h 2239359"/>
              <a:gd name="connsiteX8" fmla="*/ 110311 w 3122580"/>
              <a:gd name="connsiteY8" fmla="*/ 0 h 223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2580" h="2239359">
                <a:moveTo>
                  <a:pt x="110311" y="0"/>
                </a:moveTo>
                <a:lnTo>
                  <a:pt x="3012269" y="0"/>
                </a:lnTo>
                <a:cubicBezTo>
                  <a:pt x="3073192" y="0"/>
                  <a:pt x="3122580" y="49388"/>
                  <a:pt x="3122580" y="110311"/>
                </a:cubicBezTo>
                <a:lnTo>
                  <a:pt x="3122580" y="2129048"/>
                </a:lnTo>
                <a:cubicBezTo>
                  <a:pt x="3122580" y="2189971"/>
                  <a:pt x="3073192" y="2239359"/>
                  <a:pt x="3012269" y="2239359"/>
                </a:cubicBezTo>
                <a:lnTo>
                  <a:pt x="110311" y="2239359"/>
                </a:lnTo>
                <a:cubicBezTo>
                  <a:pt x="49388" y="2239359"/>
                  <a:pt x="0" y="2189971"/>
                  <a:pt x="0" y="2129048"/>
                </a:cubicBezTo>
                <a:lnTo>
                  <a:pt x="0" y="110311"/>
                </a:lnTo>
                <a:cubicBezTo>
                  <a:pt x="0" y="49388"/>
                  <a:pt x="49388" y="0"/>
                  <a:pt x="110311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  <a:ln w="28575">
            <a:solidFill>
              <a:srgbClr val="DFE0DF"/>
            </a:solidFill>
          </a:ln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A19DDCC-C1CD-3A47-8AE5-1525CEEAA7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4694" y="2955174"/>
            <a:ext cx="3122580" cy="2239359"/>
          </a:xfrm>
          <a:custGeom>
            <a:avLst/>
            <a:gdLst>
              <a:gd name="connsiteX0" fmla="*/ 110311 w 3122580"/>
              <a:gd name="connsiteY0" fmla="*/ 0 h 2239359"/>
              <a:gd name="connsiteX1" fmla="*/ 3012269 w 3122580"/>
              <a:gd name="connsiteY1" fmla="*/ 0 h 2239359"/>
              <a:gd name="connsiteX2" fmla="*/ 3122580 w 3122580"/>
              <a:gd name="connsiteY2" fmla="*/ 110311 h 2239359"/>
              <a:gd name="connsiteX3" fmla="*/ 3122580 w 3122580"/>
              <a:gd name="connsiteY3" fmla="*/ 2129048 h 2239359"/>
              <a:gd name="connsiteX4" fmla="*/ 3012269 w 3122580"/>
              <a:gd name="connsiteY4" fmla="*/ 2239359 h 2239359"/>
              <a:gd name="connsiteX5" fmla="*/ 110311 w 3122580"/>
              <a:gd name="connsiteY5" fmla="*/ 2239359 h 2239359"/>
              <a:gd name="connsiteX6" fmla="*/ 0 w 3122580"/>
              <a:gd name="connsiteY6" fmla="*/ 2129048 h 2239359"/>
              <a:gd name="connsiteX7" fmla="*/ 0 w 3122580"/>
              <a:gd name="connsiteY7" fmla="*/ 110311 h 2239359"/>
              <a:gd name="connsiteX8" fmla="*/ 110311 w 3122580"/>
              <a:gd name="connsiteY8" fmla="*/ 0 h 223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2580" h="2239359">
                <a:moveTo>
                  <a:pt x="110311" y="0"/>
                </a:moveTo>
                <a:lnTo>
                  <a:pt x="3012269" y="0"/>
                </a:lnTo>
                <a:cubicBezTo>
                  <a:pt x="3073192" y="0"/>
                  <a:pt x="3122580" y="49388"/>
                  <a:pt x="3122580" y="110311"/>
                </a:cubicBezTo>
                <a:lnTo>
                  <a:pt x="3122580" y="2129048"/>
                </a:lnTo>
                <a:cubicBezTo>
                  <a:pt x="3122580" y="2189971"/>
                  <a:pt x="3073192" y="2239359"/>
                  <a:pt x="3012269" y="2239359"/>
                </a:cubicBezTo>
                <a:lnTo>
                  <a:pt x="110311" y="2239359"/>
                </a:lnTo>
                <a:cubicBezTo>
                  <a:pt x="49388" y="2239359"/>
                  <a:pt x="0" y="2189971"/>
                  <a:pt x="0" y="2129048"/>
                </a:cubicBezTo>
                <a:lnTo>
                  <a:pt x="0" y="110311"/>
                </a:lnTo>
                <a:cubicBezTo>
                  <a:pt x="0" y="49388"/>
                  <a:pt x="49388" y="0"/>
                  <a:pt x="110311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  <a:ln w="28575">
            <a:solidFill>
              <a:srgbClr val="DFE0DF"/>
            </a:solidFill>
          </a:ln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502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8AB5D3-5972-6D43-912A-004204AAA43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94504" y="2044700"/>
            <a:ext cx="5397497" cy="4813300"/>
          </a:xfrm>
          <a:custGeom>
            <a:avLst/>
            <a:gdLst>
              <a:gd name="connsiteX0" fmla="*/ 256116 w 5397497"/>
              <a:gd name="connsiteY0" fmla="*/ 0 h 4813300"/>
              <a:gd name="connsiteX1" fmla="*/ 5397497 w 5397497"/>
              <a:gd name="connsiteY1" fmla="*/ 0 h 4813300"/>
              <a:gd name="connsiteX2" fmla="*/ 5397497 w 5397497"/>
              <a:gd name="connsiteY2" fmla="*/ 4813300 h 4813300"/>
              <a:gd name="connsiteX3" fmla="*/ 0 w 5397497"/>
              <a:gd name="connsiteY3" fmla="*/ 4813300 h 4813300"/>
              <a:gd name="connsiteX4" fmla="*/ 0 w 5397497"/>
              <a:gd name="connsiteY4" fmla="*/ 256116 h 4813300"/>
              <a:gd name="connsiteX5" fmla="*/ 256116 w 5397497"/>
              <a:gd name="connsiteY5" fmla="*/ 0 h 4813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7497" h="4813300">
                <a:moveTo>
                  <a:pt x="256116" y="0"/>
                </a:moveTo>
                <a:lnTo>
                  <a:pt x="5397497" y="0"/>
                </a:lnTo>
                <a:lnTo>
                  <a:pt x="5397497" y="4813300"/>
                </a:lnTo>
                <a:lnTo>
                  <a:pt x="0" y="4813300"/>
                </a:lnTo>
                <a:lnTo>
                  <a:pt x="0" y="256116"/>
                </a:lnTo>
                <a:cubicBezTo>
                  <a:pt x="0" y="114667"/>
                  <a:pt x="114667" y="0"/>
                  <a:pt x="256116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77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B18527E-F736-7847-BB43-3C847D199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19551" y="4600575"/>
            <a:ext cx="4152895" cy="2257425"/>
          </a:xfrm>
          <a:custGeom>
            <a:avLst/>
            <a:gdLst>
              <a:gd name="connsiteX0" fmla="*/ 0 w 4152895"/>
              <a:gd name="connsiteY0" fmla="*/ 0 h 2257425"/>
              <a:gd name="connsiteX1" fmla="*/ 4152895 w 4152895"/>
              <a:gd name="connsiteY1" fmla="*/ 0 h 2257425"/>
              <a:gd name="connsiteX2" fmla="*/ 4152895 w 4152895"/>
              <a:gd name="connsiteY2" fmla="*/ 2257425 h 2257425"/>
              <a:gd name="connsiteX3" fmla="*/ 0 w 4152895"/>
              <a:gd name="connsiteY3" fmla="*/ 2257425 h 225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2895" h="2257425">
                <a:moveTo>
                  <a:pt x="0" y="0"/>
                </a:moveTo>
                <a:lnTo>
                  <a:pt x="4152895" y="0"/>
                </a:lnTo>
                <a:lnTo>
                  <a:pt x="4152895" y="2257425"/>
                </a:lnTo>
                <a:lnTo>
                  <a:pt x="0" y="2257425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BB62E8-63A4-9F45-B4B0-123AB60B3B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43151"/>
            <a:ext cx="4038142" cy="2257425"/>
          </a:xfrm>
          <a:custGeom>
            <a:avLst/>
            <a:gdLst>
              <a:gd name="connsiteX0" fmla="*/ 0 w 4038142"/>
              <a:gd name="connsiteY0" fmla="*/ 0 h 2257425"/>
              <a:gd name="connsiteX1" fmla="*/ 4038142 w 4038142"/>
              <a:gd name="connsiteY1" fmla="*/ 0 h 2257425"/>
              <a:gd name="connsiteX2" fmla="*/ 4038142 w 4038142"/>
              <a:gd name="connsiteY2" fmla="*/ 2257425 h 2257425"/>
              <a:gd name="connsiteX3" fmla="*/ 0 w 4038142"/>
              <a:gd name="connsiteY3" fmla="*/ 2257425 h 225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142" h="2257425">
                <a:moveTo>
                  <a:pt x="0" y="0"/>
                </a:moveTo>
                <a:lnTo>
                  <a:pt x="4038142" y="0"/>
                </a:lnTo>
                <a:lnTo>
                  <a:pt x="4038142" y="2257425"/>
                </a:lnTo>
                <a:lnTo>
                  <a:pt x="0" y="2257425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822D438-0F8A-5E44-B99C-7A8B7A419AB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72448" y="2343151"/>
            <a:ext cx="4019552" cy="2257425"/>
          </a:xfrm>
          <a:custGeom>
            <a:avLst/>
            <a:gdLst>
              <a:gd name="connsiteX0" fmla="*/ 0 w 4019552"/>
              <a:gd name="connsiteY0" fmla="*/ 0 h 2257425"/>
              <a:gd name="connsiteX1" fmla="*/ 4019552 w 4019552"/>
              <a:gd name="connsiteY1" fmla="*/ 0 h 2257425"/>
              <a:gd name="connsiteX2" fmla="*/ 4019552 w 4019552"/>
              <a:gd name="connsiteY2" fmla="*/ 2257425 h 2257425"/>
              <a:gd name="connsiteX3" fmla="*/ 0 w 4019552"/>
              <a:gd name="connsiteY3" fmla="*/ 2257425 h 225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9552" h="2257425">
                <a:moveTo>
                  <a:pt x="0" y="0"/>
                </a:moveTo>
                <a:lnTo>
                  <a:pt x="4019552" y="0"/>
                </a:lnTo>
                <a:lnTo>
                  <a:pt x="4019552" y="2257425"/>
                </a:lnTo>
                <a:lnTo>
                  <a:pt x="0" y="2257425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18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A4F8248-54B0-7C48-831A-E5328D6DFD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198" y="0"/>
            <a:ext cx="3812142" cy="6858000"/>
          </a:xfrm>
          <a:custGeom>
            <a:avLst/>
            <a:gdLst>
              <a:gd name="connsiteX0" fmla="*/ 0 w 3812142"/>
              <a:gd name="connsiteY0" fmla="*/ 2655306 h 6858000"/>
              <a:gd name="connsiteX1" fmla="*/ 2939600 w 3812142"/>
              <a:gd name="connsiteY1" fmla="*/ 6858000 h 6858000"/>
              <a:gd name="connsiteX2" fmla="*/ 0 w 3812142"/>
              <a:gd name="connsiteY2" fmla="*/ 6858000 h 6858000"/>
              <a:gd name="connsiteX3" fmla="*/ 2197 w 3812142"/>
              <a:gd name="connsiteY3" fmla="*/ 0 h 6858000"/>
              <a:gd name="connsiteX4" fmla="*/ 3812142 w 3812142"/>
              <a:gd name="connsiteY4" fmla="*/ 0 h 6858000"/>
              <a:gd name="connsiteX5" fmla="*/ 1365899 w 3812142"/>
              <a:gd name="connsiteY5" fmla="*/ 4403300 h 6858000"/>
              <a:gd name="connsiteX6" fmla="*/ 2197 w 3812142"/>
              <a:gd name="connsiteY6" fmla="*/ 245364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2142" h="6858000">
                <a:moveTo>
                  <a:pt x="0" y="2655306"/>
                </a:moveTo>
                <a:lnTo>
                  <a:pt x="2939600" y="6858000"/>
                </a:lnTo>
                <a:lnTo>
                  <a:pt x="0" y="6858000"/>
                </a:lnTo>
                <a:close/>
                <a:moveTo>
                  <a:pt x="2197" y="0"/>
                </a:moveTo>
                <a:lnTo>
                  <a:pt x="3812142" y="0"/>
                </a:lnTo>
                <a:lnTo>
                  <a:pt x="1365899" y="4403300"/>
                </a:lnTo>
                <a:lnTo>
                  <a:pt x="2197" y="245364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58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58A0F87-4BBA-6145-9DBC-3B78A17405D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91251" y="1300665"/>
            <a:ext cx="5937337" cy="3472646"/>
          </a:xfrm>
          <a:custGeom>
            <a:avLst/>
            <a:gdLst>
              <a:gd name="connsiteX0" fmla="*/ 165437 w 5937337"/>
              <a:gd name="connsiteY0" fmla="*/ 0 h 3472646"/>
              <a:gd name="connsiteX1" fmla="*/ 5771900 w 5937337"/>
              <a:gd name="connsiteY1" fmla="*/ 0 h 3472646"/>
              <a:gd name="connsiteX2" fmla="*/ 5937337 w 5937337"/>
              <a:gd name="connsiteY2" fmla="*/ 165437 h 3472646"/>
              <a:gd name="connsiteX3" fmla="*/ 5937337 w 5937337"/>
              <a:gd name="connsiteY3" fmla="*/ 3307209 h 3472646"/>
              <a:gd name="connsiteX4" fmla="*/ 5771900 w 5937337"/>
              <a:gd name="connsiteY4" fmla="*/ 3472646 h 3472646"/>
              <a:gd name="connsiteX5" fmla="*/ 165437 w 5937337"/>
              <a:gd name="connsiteY5" fmla="*/ 3472646 h 3472646"/>
              <a:gd name="connsiteX6" fmla="*/ 0 w 5937337"/>
              <a:gd name="connsiteY6" fmla="*/ 3307209 h 3472646"/>
              <a:gd name="connsiteX7" fmla="*/ 0 w 5937337"/>
              <a:gd name="connsiteY7" fmla="*/ 165437 h 3472646"/>
              <a:gd name="connsiteX8" fmla="*/ 165437 w 5937337"/>
              <a:gd name="connsiteY8" fmla="*/ 0 h 347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7337" h="3472646">
                <a:moveTo>
                  <a:pt x="165437" y="0"/>
                </a:moveTo>
                <a:lnTo>
                  <a:pt x="5771900" y="0"/>
                </a:lnTo>
                <a:cubicBezTo>
                  <a:pt x="5863268" y="0"/>
                  <a:pt x="5937337" y="74069"/>
                  <a:pt x="5937337" y="165437"/>
                </a:cubicBezTo>
                <a:lnTo>
                  <a:pt x="5937337" y="3307209"/>
                </a:lnTo>
                <a:cubicBezTo>
                  <a:pt x="5937337" y="3398577"/>
                  <a:pt x="5863268" y="3472646"/>
                  <a:pt x="5771900" y="3472646"/>
                </a:cubicBezTo>
                <a:lnTo>
                  <a:pt x="165437" y="3472646"/>
                </a:lnTo>
                <a:cubicBezTo>
                  <a:pt x="74069" y="3472646"/>
                  <a:pt x="0" y="3398577"/>
                  <a:pt x="0" y="3307209"/>
                </a:cubicBezTo>
                <a:lnTo>
                  <a:pt x="0" y="165437"/>
                </a:lnTo>
                <a:cubicBezTo>
                  <a:pt x="0" y="74069"/>
                  <a:pt x="74069" y="0"/>
                  <a:pt x="165437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64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B68E375-30E4-2640-85AF-501C1A729A8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62067" y="604254"/>
            <a:ext cx="4761997" cy="5649491"/>
          </a:xfrm>
          <a:custGeom>
            <a:avLst/>
            <a:gdLst>
              <a:gd name="connsiteX0" fmla="*/ 171527 w 4761997"/>
              <a:gd name="connsiteY0" fmla="*/ 0 h 5649491"/>
              <a:gd name="connsiteX1" fmla="*/ 4590470 w 4761997"/>
              <a:gd name="connsiteY1" fmla="*/ 0 h 5649491"/>
              <a:gd name="connsiteX2" fmla="*/ 4761997 w 4761997"/>
              <a:gd name="connsiteY2" fmla="*/ 171527 h 5649491"/>
              <a:gd name="connsiteX3" fmla="*/ 4761997 w 4761997"/>
              <a:gd name="connsiteY3" fmla="*/ 5477964 h 5649491"/>
              <a:gd name="connsiteX4" fmla="*/ 4590470 w 4761997"/>
              <a:gd name="connsiteY4" fmla="*/ 5649491 h 5649491"/>
              <a:gd name="connsiteX5" fmla="*/ 171527 w 4761997"/>
              <a:gd name="connsiteY5" fmla="*/ 5649491 h 5649491"/>
              <a:gd name="connsiteX6" fmla="*/ 0 w 4761997"/>
              <a:gd name="connsiteY6" fmla="*/ 5477964 h 5649491"/>
              <a:gd name="connsiteX7" fmla="*/ 0 w 4761997"/>
              <a:gd name="connsiteY7" fmla="*/ 171527 h 5649491"/>
              <a:gd name="connsiteX8" fmla="*/ 171527 w 4761997"/>
              <a:gd name="connsiteY8" fmla="*/ 0 h 564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1997" h="5649491">
                <a:moveTo>
                  <a:pt x="171527" y="0"/>
                </a:moveTo>
                <a:lnTo>
                  <a:pt x="4590470" y="0"/>
                </a:lnTo>
                <a:cubicBezTo>
                  <a:pt x="4685202" y="0"/>
                  <a:pt x="4761997" y="76795"/>
                  <a:pt x="4761997" y="171527"/>
                </a:cubicBezTo>
                <a:lnTo>
                  <a:pt x="4761997" y="5477964"/>
                </a:lnTo>
                <a:cubicBezTo>
                  <a:pt x="4761997" y="5572696"/>
                  <a:pt x="4685202" y="5649491"/>
                  <a:pt x="4590470" y="5649491"/>
                </a:cubicBezTo>
                <a:lnTo>
                  <a:pt x="171527" y="5649491"/>
                </a:lnTo>
                <a:cubicBezTo>
                  <a:pt x="76795" y="5649491"/>
                  <a:pt x="0" y="5572696"/>
                  <a:pt x="0" y="5477964"/>
                </a:cubicBezTo>
                <a:lnTo>
                  <a:pt x="0" y="171527"/>
                </a:lnTo>
                <a:cubicBezTo>
                  <a:pt x="0" y="76795"/>
                  <a:pt x="76795" y="0"/>
                  <a:pt x="171527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269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0C3C795-6911-2F4A-A686-7004E9C8F2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2473569" cy="6858000"/>
          </a:xfrm>
          <a:custGeom>
            <a:avLst/>
            <a:gdLst>
              <a:gd name="connsiteX0" fmla="*/ 0 w 2473569"/>
              <a:gd name="connsiteY0" fmla="*/ 0 h 6858000"/>
              <a:gd name="connsiteX1" fmla="*/ 2473569 w 2473569"/>
              <a:gd name="connsiteY1" fmla="*/ 0 h 6858000"/>
              <a:gd name="connsiteX2" fmla="*/ 2473569 w 2473569"/>
              <a:gd name="connsiteY2" fmla="*/ 6858000 h 6858000"/>
              <a:gd name="connsiteX3" fmla="*/ 0 w 247356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73569" h="6858000">
                <a:moveTo>
                  <a:pt x="0" y="0"/>
                </a:moveTo>
                <a:lnTo>
                  <a:pt x="2473569" y="0"/>
                </a:lnTo>
                <a:lnTo>
                  <a:pt x="2473569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2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C2062A7-38B8-F544-9B62-148191FF6E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23866" y="697089"/>
            <a:ext cx="3736622" cy="5463822"/>
          </a:xfrm>
          <a:custGeom>
            <a:avLst/>
            <a:gdLst>
              <a:gd name="connsiteX0" fmla="*/ 141469 w 3736622"/>
              <a:gd name="connsiteY0" fmla="*/ 0 h 5463822"/>
              <a:gd name="connsiteX1" fmla="*/ 3595153 w 3736622"/>
              <a:gd name="connsiteY1" fmla="*/ 0 h 5463822"/>
              <a:gd name="connsiteX2" fmla="*/ 3736622 w 3736622"/>
              <a:gd name="connsiteY2" fmla="*/ 141469 h 5463822"/>
              <a:gd name="connsiteX3" fmla="*/ 3736622 w 3736622"/>
              <a:gd name="connsiteY3" fmla="*/ 5322353 h 5463822"/>
              <a:gd name="connsiteX4" fmla="*/ 3595153 w 3736622"/>
              <a:gd name="connsiteY4" fmla="*/ 5463822 h 5463822"/>
              <a:gd name="connsiteX5" fmla="*/ 141469 w 3736622"/>
              <a:gd name="connsiteY5" fmla="*/ 5463822 h 5463822"/>
              <a:gd name="connsiteX6" fmla="*/ 0 w 3736622"/>
              <a:gd name="connsiteY6" fmla="*/ 5322353 h 5463822"/>
              <a:gd name="connsiteX7" fmla="*/ 0 w 3736622"/>
              <a:gd name="connsiteY7" fmla="*/ 5007706 h 5463822"/>
              <a:gd name="connsiteX8" fmla="*/ 1700795 w 3736622"/>
              <a:gd name="connsiteY8" fmla="*/ 5007706 h 5463822"/>
              <a:gd name="connsiteX9" fmla="*/ 1866890 w 3736622"/>
              <a:gd name="connsiteY9" fmla="*/ 4841611 h 5463822"/>
              <a:gd name="connsiteX10" fmla="*/ 1866890 w 3736622"/>
              <a:gd name="connsiteY10" fmla="*/ 1112623 h 5463822"/>
              <a:gd name="connsiteX11" fmla="*/ 1700795 w 3736622"/>
              <a:gd name="connsiteY11" fmla="*/ 946528 h 5463822"/>
              <a:gd name="connsiteX12" fmla="*/ 0 w 3736622"/>
              <a:gd name="connsiteY12" fmla="*/ 946528 h 5463822"/>
              <a:gd name="connsiteX13" fmla="*/ 0 w 3736622"/>
              <a:gd name="connsiteY13" fmla="*/ 141469 h 5463822"/>
              <a:gd name="connsiteX14" fmla="*/ 141469 w 3736622"/>
              <a:gd name="connsiteY14" fmla="*/ 0 h 5463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36622" h="5463822">
                <a:moveTo>
                  <a:pt x="141469" y="0"/>
                </a:moveTo>
                <a:lnTo>
                  <a:pt x="3595153" y="0"/>
                </a:lnTo>
                <a:cubicBezTo>
                  <a:pt x="3673284" y="0"/>
                  <a:pt x="3736622" y="63338"/>
                  <a:pt x="3736622" y="141469"/>
                </a:cubicBezTo>
                <a:lnTo>
                  <a:pt x="3736622" y="5322353"/>
                </a:lnTo>
                <a:cubicBezTo>
                  <a:pt x="3736622" y="5400484"/>
                  <a:pt x="3673284" y="5463822"/>
                  <a:pt x="3595153" y="5463822"/>
                </a:cubicBezTo>
                <a:lnTo>
                  <a:pt x="141469" y="5463822"/>
                </a:lnTo>
                <a:cubicBezTo>
                  <a:pt x="63338" y="5463822"/>
                  <a:pt x="0" y="5400484"/>
                  <a:pt x="0" y="5322353"/>
                </a:cubicBezTo>
                <a:lnTo>
                  <a:pt x="0" y="5007706"/>
                </a:lnTo>
                <a:lnTo>
                  <a:pt x="1700795" y="5007706"/>
                </a:lnTo>
                <a:cubicBezTo>
                  <a:pt x="1792527" y="5007706"/>
                  <a:pt x="1866890" y="4933343"/>
                  <a:pt x="1866890" y="4841611"/>
                </a:cubicBezTo>
                <a:lnTo>
                  <a:pt x="1866890" y="1112623"/>
                </a:lnTo>
                <a:cubicBezTo>
                  <a:pt x="1866890" y="1020891"/>
                  <a:pt x="1792527" y="946528"/>
                  <a:pt x="1700795" y="946528"/>
                </a:cubicBezTo>
                <a:lnTo>
                  <a:pt x="0" y="946528"/>
                </a:lnTo>
                <a:lnTo>
                  <a:pt x="0" y="141469"/>
                </a:lnTo>
                <a:cubicBezTo>
                  <a:pt x="0" y="63338"/>
                  <a:pt x="63338" y="0"/>
                  <a:pt x="141469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2D6EAF3-D76F-BC44-BD87-5DBD96785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1729531"/>
            <a:ext cx="3093156" cy="3889350"/>
          </a:xfrm>
          <a:custGeom>
            <a:avLst/>
            <a:gdLst>
              <a:gd name="connsiteX0" fmla="*/ 176867 w 3093156"/>
              <a:gd name="connsiteY0" fmla="*/ 0 h 3889350"/>
              <a:gd name="connsiteX1" fmla="*/ 2916289 w 3093156"/>
              <a:gd name="connsiteY1" fmla="*/ 0 h 3889350"/>
              <a:gd name="connsiteX2" fmla="*/ 3093156 w 3093156"/>
              <a:gd name="connsiteY2" fmla="*/ 176867 h 3889350"/>
              <a:gd name="connsiteX3" fmla="*/ 3093156 w 3093156"/>
              <a:gd name="connsiteY3" fmla="*/ 3712483 h 3889350"/>
              <a:gd name="connsiteX4" fmla="*/ 2916289 w 3093156"/>
              <a:gd name="connsiteY4" fmla="*/ 3889350 h 3889350"/>
              <a:gd name="connsiteX5" fmla="*/ 176867 w 3093156"/>
              <a:gd name="connsiteY5" fmla="*/ 3889350 h 3889350"/>
              <a:gd name="connsiteX6" fmla="*/ 0 w 3093156"/>
              <a:gd name="connsiteY6" fmla="*/ 3712483 h 3889350"/>
              <a:gd name="connsiteX7" fmla="*/ 0 w 3093156"/>
              <a:gd name="connsiteY7" fmla="*/ 176867 h 3889350"/>
              <a:gd name="connsiteX8" fmla="*/ 176867 w 3093156"/>
              <a:gd name="connsiteY8" fmla="*/ 0 h 388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93156" h="3889350">
                <a:moveTo>
                  <a:pt x="176867" y="0"/>
                </a:moveTo>
                <a:lnTo>
                  <a:pt x="2916289" y="0"/>
                </a:lnTo>
                <a:cubicBezTo>
                  <a:pt x="3013970" y="0"/>
                  <a:pt x="3093156" y="79186"/>
                  <a:pt x="3093156" y="176867"/>
                </a:cubicBezTo>
                <a:lnTo>
                  <a:pt x="3093156" y="3712483"/>
                </a:lnTo>
                <a:cubicBezTo>
                  <a:pt x="3093156" y="3810164"/>
                  <a:pt x="3013970" y="3889350"/>
                  <a:pt x="2916289" y="3889350"/>
                </a:cubicBezTo>
                <a:lnTo>
                  <a:pt x="176867" y="3889350"/>
                </a:lnTo>
                <a:cubicBezTo>
                  <a:pt x="79186" y="3889350"/>
                  <a:pt x="0" y="3810164"/>
                  <a:pt x="0" y="3712483"/>
                </a:cubicBezTo>
                <a:lnTo>
                  <a:pt x="0" y="176867"/>
                </a:lnTo>
                <a:cubicBezTo>
                  <a:pt x="0" y="79186"/>
                  <a:pt x="79186" y="0"/>
                  <a:pt x="176867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979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0302B1D-40D9-C449-856E-E857B22207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5455920 h 6858000"/>
              <a:gd name="connsiteX1" fmla="*/ 6096000 w 12192000"/>
              <a:gd name="connsiteY1" fmla="*/ 5688260 h 6858000"/>
              <a:gd name="connsiteX2" fmla="*/ 12192000 w 12192000"/>
              <a:gd name="connsiteY2" fmla="*/ 545592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6" fmla="*/ 12192000 w 12192000"/>
              <a:gd name="connsiteY6" fmla="*/ 0 h 6858000"/>
              <a:gd name="connsiteX7" fmla="*/ 12192000 w 12192000"/>
              <a:gd name="connsiteY7" fmla="*/ 1402080 h 6858000"/>
              <a:gd name="connsiteX8" fmla="*/ 6096000 w 12192000"/>
              <a:gd name="connsiteY8" fmla="*/ 1169740 h 6858000"/>
              <a:gd name="connsiteX9" fmla="*/ 0 w 12192000"/>
              <a:gd name="connsiteY9" fmla="*/ 140208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858000">
                <a:moveTo>
                  <a:pt x="0" y="5455920"/>
                </a:moveTo>
                <a:lnTo>
                  <a:pt x="6096000" y="5688260"/>
                </a:lnTo>
                <a:lnTo>
                  <a:pt x="12192000" y="5455920"/>
                </a:lnTo>
                <a:lnTo>
                  <a:pt x="12192000" y="6858000"/>
                </a:lnTo>
                <a:lnTo>
                  <a:pt x="0" y="685800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402080"/>
                </a:lnTo>
                <a:lnTo>
                  <a:pt x="6096000" y="1169740"/>
                </a:lnTo>
                <a:lnTo>
                  <a:pt x="0" y="140208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408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6EAB52D-EC26-9640-BA49-73832F5E0AB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54176" y="1481352"/>
            <a:ext cx="4238170" cy="5376648"/>
          </a:xfrm>
          <a:custGeom>
            <a:avLst/>
            <a:gdLst>
              <a:gd name="connsiteX0" fmla="*/ 0 w 4238170"/>
              <a:gd name="connsiteY0" fmla="*/ 0 h 5376648"/>
              <a:gd name="connsiteX1" fmla="*/ 3999137 w 4238170"/>
              <a:gd name="connsiteY1" fmla="*/ 0 h 5376648"/>
              <a:gd name="connsiteX2" fmla="*/ 4238170 w 4238170"/>
              <a:gd name="connsiteY2" fmla="*/ 239033 h 5376648"/>
              <a:gd name="connsiteX3" fmla="*/ 4238170 w 4238170"/>
              <a:gd name="connsiteY3" fmla="*/ 5376648 h 5376648"/>
              <a:gd name="connsiteX4" fmla="*/ 0 w 4238170"/>
              <a:gd name="connsiteY4" fmla="*/ 5376648 h 537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38170" h="5376648">
                <a:moveTo>
                  <a:pt x="0" y="0"/>
                </a:moveTo>
                <a:lnTo>
                  <a:pt x="3999137" y="0"/>
                </a:lnTo>
                <a:cubicBezTo>
                  <a:pt x="4131151" y="0"/>
                  <a:pt x="4238170" y="107019"/>
                  <a:pt x="4238170" y="239033"/>
                </a:cubicBezTo>
                <a:lnTo>
                  <a:pt x="4238170" y="5376648"/>
                </a:lnTo>
                <a:lnTo>
                  <a:pt x="0" y="5376648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380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2442659-3293-9341-9ACE-791BCD6F9B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0010" y="697090"/>
            <a:ext cx="4564326" cy="6160911"/>
          </a:xfrm>
          <a:custGeom>
            <a:avLst/>
            <a:gdLst>
              <a:gd name="connsiteX0" fmla="*/ 241727 w 4564326"/>
              <a:gd name="connsiteY0" fmla="*/ 0 h 6160911"/>
              <a:gd name="connsiteX1" fmla="*/ 4564326 w 4564326"/>
              <a:gd name="connsiteY1" fmla="*/ 0 h 6160911"/>
              <a:gd name="connsiteX2" fmla="*/ 4564326 w 4564326"/>
              <a:gd name="connsiteY2" fmla="*/ 6160911 h 6160911"/>
              <a:gd name="connsiteX3" fmla="*/ 0 w 4564326"/>
              <a:gd name="connsiteY3" fmla="*/ 6160911 h 6160911"/>
              <a:gd name="connsiteX4" fmla="*/ 0 w 4564326"/>
              <a:gd name="connsiteY4" fmla="*/ 241727 h 6160911"/>
              <a:gd name="connsiteX5" fmla="*/ 241727 w 4564326"/>
              <a:gd name="connsiteY5" fmla="*/ 0 h 61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64326" h="6160911">
                <a:moveTo>
                  <a:pt x="241727" y="0"/>
                </a:moveTo>
                <a:lnTo>
                  <a:pt x="4564326" y="0"/>
                </a:lnTo>
                <a:lnTo>
                  <a:pt x="4564326" y="6160911"/>
                </a:lnTo>
                <a:lnTo>
                  <a:pt x="0" y="6160911"/>
                </a:lnTo>
                <a:lnTo>
                  <a:pt x="0" y="241727"/>
                </a:lnTo>
                <a:cubicBezTo>
                  <a:pt x="0" y="108225"/>
                  <a:pt x="108225" y="0"/>
                  <a:pt x="241727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665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ff-page Connector 2">
            <a:extLst>
              <a:ext uri="{FF2B5EF4-FFF2-40B4-BE49-F238E27FC236}">
                <a16:creationId xmlns:a16="http://schemas.microsoft.com/office/drawing/2014/main" id="{48B15258-578A-5C49-8BF9-97F70295F890}"/>
              </a:ext>
            </a:extLst>
          </p:cNvPr>
          <p:cNvSpPr/>
          <p:nvPr userDrawn="1"/>
        </p:nvSpPr>
        <p:spPr>
          <a:xfrm rot="16200000">
            <a:off x="-168440" y="168439"/>
            <a:ext cx="6858000" cy="6521119"/>
          </a:xfrm>
          <a:prstGeom prst="flowChartOffpageConnector">
            <a:avLst/>
          </a:prstGeom>
          <a:solidFill>
            <a:srgbClr val="D923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2C70EA-22B1-6340-B859-8DD8A56D69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" y="-2"/>
            <a:ext cx="6268454" cy="6858000"/>
          </a:xfrm>
          <a:custGeom>
            <a:avLst/>
            <a:gdLst>
              <a:gd name="connsiteX0" fmla="*/ 0 w 6268454"/>
              <a:gd name="connsiteY0" fmla="*/ 0 h 6858000"/>
              <a:gd name="connsiteX1" fmla="*/ 5014763 w 6268454"/>
              <a:gd name="connsiteY1" fmla="*/ 0 h 6858000"/>
              <a:gd name="connsiteX2" fmla="*/ 6268454 w 6268454"/>
              <a:gd name="connsiteY2" fmla="*/ 3429000 h 6858000"/>
              <a:gd name="connsiteX3" fmla="*/ 5014763 w 6268454"/>
              <a:gd name="connsiteY3" fmla="*/ 6858000 h 6858000"/>
              <a:gd name="connsiteX4" fmla="*/ 0 w 626845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8454" h="6858000">
                <a:moveTo>
                  <a:pt x="0" y="0"/>
                </a:moveTo>
                <a:lnTo>
                  <a:pt x="5014763" y="0"/>
                </a:lnTo>
                <a:lnTo>
                  <a:pt x="6268454" y="3429000"/>
                </a:lnTo>
                <a:lnTo>
                  <a:pt x="5014763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9B7EB85-1715-DC4C-9DFB-A62047D825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" y="-3"/>
            <a:ext cx="3380874" cy="6858000"/>
          </a:xfrm>
          <a:custGeom>
            <a:avLst/>
            <a:gdLst>
              <a:gd name="connsiteX0" fmla="*/ 0 w 3380874"/>
              <a:gd name="connsiteY0" fmla="*/ 0 h 6858000"/>
              <a:gd name="connsiteX1" fmla="*/ 2704699 w 3380874"/>
              <a:gd name="connsiteY1" fmla="*/ 0 h 6858000"/>
              <a:gd name="connsiteX2" fmla="*/ 3380874 w 3380874"/>
              <a:gd name="connsiteY2" fmla="*/ 3429000 h 6858000"/>
              <a:gd name="connsiteX3" fmla="*/ 2704699 w 3380874"/>
              <a:gd name="connsiteY3" fmla="*/ 6858000 h 6858000"/>
              <a:gd name="connsiteX4" fmla="*/ 0 w 338087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80874" h="6858000">
                <a:moveTo>
                  <a:pt x="0" y="0"/>
                </a:moveTo>
                <a:lnTo>
                  <a:pt x="2704699" y="0"/>
                </a:lnTo>
                <a:lnTo>
                  <a:pt x="3380874" y="3429000"/>
                </a:lnTo>
                <a:lnTo>
                  <a:pt x="2704699" y="6858000"/>
                </a:lnTo>
                <a:lnTo>
                  <a:pt x="0" y="6858000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921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17C05D4-CDCC-844B-90CE-3351D650B7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23966" y="1270007"/>
            <a:ext cx="3068035" cy="5587993"/>
          </a:xfrm>
          <a:custGeom>
            <a:avLst/>
            <a:gdLst>
              <a:gd name="connsiteX0" fmla="*/ 182671 w 3068035"/>
              <a:gd name="connsiteY0" fmla="*/ 0 h 5587993"/>
              <a:gd name="connsiteX1" fmla="*/ 2885364 w 3068035"/>
              <a:gd name="connsiteY1" fmla="*/ 0 h 5587993"/>
              <a:gd name="connsiteX2" fmla="*/ 3068035 w 3068035"/>
              <a:gd name="connsiteY2" fmla="*/ 182671 h 5587993"/>
              <a:gd name="connsiteX3" fmla="*/ 3068035 w 3068035"/>
              <a:gd name="connsiteY3" fmla="*/ 5587993 h 5587993"/>
              <a:gd name="connsiteX4" fmla="*/ 0 w 3068035"/>
              <a:gd name="connsiteY4" fmla="*/ 5587993 h 5587993"/>
              <a:gd name="connsiteX5" fmla="*/ 0 w 3068035"/>
              <a:gd name="connsiteY5" fmla="*/ 182671 h 5587993"/>
              <a:gd name="connsiteX6" fmla="*/ 182671 w 3068035"/>
              <a:gd name="connsiteY6" fmla="*/ 0 h 5587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68035" h="5587993">
                <a:moveTo>
                  <a:pt x="182671" y="0"/>
                </a:moveTo>
                <a:lnTo>
                  <a:pt x="2885364" y="0"/>
                </a:lnTo>
                <a:cubicBezTo>
                  <a:pt x="2986250" y="0"/>
                  <a:pt x="3068035" y="81785"/>
                  <a:pt x="3068035" y="182671"/>
                </a:cubicBezTo>
                <a:lnTo>
                  <a:pt x="3068035" y="5587993"/>
                </a:lnTo>
                <a:lnTo>
                  <a:pt x="0" y="5587993"/>
                </a:lnTo>
                <a:lnTo>
                  <a:pt x="0" y="182671"/>
                </a:lnTo>
                <a:cubicBezTo>
                  <a:pt x="0" y="81785"/>
                  <a:pt x="81785" y="0"/>
                  <a:pt x="182671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9EDBDB-8619-D34E-ACF1-1657B8209B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34479" y="0"/>
            <a:ext cx="2863503" cy="6003758"/>
          </a:xfrm>
          <a:custGeom>
            <a:avLst/>
            <a:gdLst>
              <a:gd name="connsiteX0" fmla="*/ 0 w 2863503"/>
              <a:gd name="connsiteY0" fmla="*/ 0 h 6003758"/>
              <a:gd name="connsiteX1" fmla="*/ 2863503 w 2863503"/>
              <a:gd name="connsiteY1" fmla="*/ 0 h 6003758"/>
              <a:gd name="connsiteX2" fmla="*/ 2863503 w 2863503"/>
              <a:gd name="connsiteY2" fmla="*/ 5831661 h 6003758"/>
              <a:gd name="connsiteX3" fmla="*/ 2691406 w 2863503"/>
              <a:gd name="connsiteY3" fmla="*/ 6003758 h 6003758"/>
              <a:gd name="connsiteX4" fmla="*/ 172097 w 2863503"/>
              <a:gd name="connsiteY4" fmla="*/ 6003758 h 6003758"/>
              <a:gd name="connsiteX5" fmla="*/ 0 w 2863503"/>
              <a:gd name="connsiteY5" fmla="*/ 5831661 h 600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3503" h="6003758">
                <a:moveTo>
                  <a:pt x="0" y="0"/>
                </a:moveTo>
                <a:lnTo>
                  <a:pt x="2863503" y="0"/>
                </a:lnTo>
                <a:lnTo>
                  <a:pt x="2863503" y="5831661"/>
                </a:lnTo>
                <a:cubicBezTo>
                  <a:pt x="2863503" y="5926708"/>
                  <a:pt x="2786453" y="6003758"/>
                  <a:pt x="2691406" y="6003758"/>
                </a:cubicBezTo>
                <a:lnTo>
                  <a:pt x="172097" y="6003758"/>
                </a:lnTo>
                <a:cubicBezTo>
                  <a:pt x="77050" y="6003758"/>
                  <a:pt x="0" y="5926708"/>
                  <a:pt x="0" y="5831661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171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59F3F22-ED90-564E-8144-06B9B2AF68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4502" y="1886673"/>
            <a:ext cx="5837498" cy="4340507"/>
          </a:xfrm>
          <a:custGeom>
            <a:avLst/>
            <a:gdLst>
              <a:gd name="connsiteX0" fmla="*/ 0 w 5837498"/>
              <a:gd name="connsiteY0" fmla="*/ 0 h 4340507"/>
              <a:gd name="connsiteX1" fmla="*/ 5837498 w 5837498"/>
              <a:gd name="connsiteY1" fmla="*/ 0 h 4340507"/>
              <a:gd name="connsiteX2" fmla="*/ 5837498 w 5837498"/>
              <a:gd name="connsiteY2" fmla="*/ 4340507 h 4340507"/>
              <a:gd name="connsiteX3" fmla="*/ 0 w 5837498"/>
              <a:gd name="connsiteY3" fmla="*/ 4340507 h 4340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37498" h="4340507">
                <a:moveTo>
                  <a:pt x="0" y="0"/>
                </a:moveTo>
                <a:lnTo>
                  <a:pt x="5837498" y="0"/>
                </a:lnTo>
                <a:lnTo>
                  <a:pt x="5837498" y="4340507"/>
                </a:lnTo>
                <a:lnTo>
                  <a:pt x="0" y="4340507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7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7BECC34-6323-2640-B1D1-6249F4A1078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1523" y="872302"/>
            <a:ext cx="3199500" cy="5400901"/>
          </a:xfrm>
          <a:custGeom>
            <a:avLst/>
            <a:gdLst>
              <a:gd name="connsiteX0" fmla="*/ 964329 w 3199500"/>
              <a:gd name="connsiteY0" fmla="*/ 476 h 5400901"/>
              <a:gd name="connsiteX1" fmla="*/ 1028644 w 3199500"/>
              <a:gd name="connsiteY1" fmla="*/ 3474 h 5400901"/>
              <a:gd name="connsiteX2" fmla="*/ 2928173 w 3199500"/>
              <a:gd name="connsiteY2" fmla="*/ 284847 h 5400901"/>
              <a:gd name="connsiteX3" fmla="*/ 3196027 w 3199500"/>
              <a:gd name="connsiteY3" fmla="*/ 645853 h 5400901"/>
              <a:gd name="connsiteX4" fmla="*/ 2531863 w 3199500"/>
              <a:gd name="connsiteY4" fmla="*/ 5129574 h 5400901"/>
              <a:gd name="connsiteX5" fmla="*/ 2170857 w 3199500"/>
              <a:gd name="connsiteY5" fmla="*/ 5397428 h 5400901"/>
              <a:gd name="connsiteX6" fmla="*/ 271329 w 3199500"/>
              <a:gd name="connsiteY6" fmla="*/ 5116055 h 5400901"/>
              <a:gd name="connsiteX7" fmla="*/ 3474 w 3199500"/>
              <a:gd name="connsiteY7" fmla="*/ 4755049 h 5400901"/>
              <a:gd name="connsiteX8" fmla="*/ 667638 w 3199500"/>
              <a:gd name="connsiteY8" fmla="*/ 271329 h 5400901"/>
              <a:gd name="connsiteX9" fmla="*/ 964329 w 3199500"/>
              <a:gd name="connsiteY9" fmla="*/ 476 h 5400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99500" h="5400901">
                <a:moveTo>
                  <a:pt x="964329" y="476"/>
                </a:moveTo>
                <a:cubicBezTo>
                  <a:pt x="985418" y="-681"/>
                  <a:pt x="1006937" y="259"/>
                  <a:pt x="1028644" y="3474"/>
                </a:cubicBezTo>
                <a:lnTo>
                  <a:pt x="2928173" y="284847"/>
                </a:lnTo>
                <a:cubicBezTo>
                  <a:pt x="3101828" y="310571"/>
                  <a:pt x="3221750" y="472198"/>
                  <a:pt x="3196027" y="645853"/>
                </a:cubicBezTo>
                <a:lnTo>
                  <a:pt x="2531863" y="5129574"/>
                </a:lnTo>
                <a:cubicBezTo>
                  <a:pt x="2506140" y="5303229"/>
                  <a:pt x="2344512" y="5423151"/>
                  <a:pt x="2170857" y="5397428"/>
                </a:cubicBezTo>
                <a:lnTo>
                  <a:pt x="271329" y="5116055"/>
                </a:lnTo>
                <a:cubicBezTo>
                  <a:pt x="97673" y="5090332"/>
                  <a:pt x="-22249" y="4928704"/>
                  <a:pt x="3474" y="4755049"/>
                </a:cubicBezTo>
                <a:lnTo>
                  <a:pt x="667638" y="271329"/>
                </a:lnTo>
                <a:cubicBezTo>
                  <a:pt x="690146" y="119380"/>
                  <a:pt x="816706" y="8571"/>
                  <a:pt x="964329" y="476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ED09A19-A16A-7644-91C8-368A698D8D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93154" y="549577"/>
            <a:ext cx="3199500" cy="5400901"/>
          </a:xfrm>
          <a:custGeom>
            <a:avLst/>
            <a:gdLst>
              <a:gd name="connsiteX0" fmla="*/ 964330 w 3199500"/>
              <a:gd name="connsiteY0" fmla="*/ 476 h 5400901"/>
              <a:gd name="connsiteX1" fmla="*/ 1028644 w 3199500"/>
              <a:gd name="connsiteY1" fmla="*/ 3474 h 5400901"/>
              <a:gd name="connsiteX2" fmla="*/ 2928173 w 3199500"/>
              <a:gd name="connsiteY2" fmla="*/ 284847 h 5400901"/>
              <a:gd name="connsiteX3" fmla="*/ 3196027 w 3199500"/>
              <a:gd name="connsiteY3" fmla="*/ 645853 h 5400901"/>
              <a:gd name="connsiteX4" fmla="*/ 2531863 w 3199500"/>
              <a:gd name="connsiteY4" fmla="*/ 5129574 h 5400901"/>
              <a:gd name="connsiteX5" fmla="*/ 2170857 w 3199500"/>
              <a:gd name="connsiteY5" fmla="*/ 5397428 h 5400901"/>
              <a:gd name="connsiteX6" fmla="*/ 271328 w 3199500"/>
              <a:gd name="connsiteY6" fmla="*/ 5116055 h 5400901"/>
              <a:gd name="connsiteX7" fmla="*/ 3474 w 3199500"/>
              <a:gd name="connsiteY7" fmla="*/ 4755049 h 5400901"/>
              <a:gd name="connsiteX8" fmla="*/ 667638 w 3199500"/>
              <a:gd name="connsiteY8" fmla="*/ 271329 h 5400901"/>
              <a:gd name="connsiteX9" fmla="*/ 964330 w 3199500"/>
              <a:gd name="connsiteY9" fmla="*/ 476 h 5400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99500" h="5400901">
                <a:moveTo>
                  <a:pt x="964330" y="476"/>
                </a:moveTo>
                <a:cubicBezTo>
                  <a:pt x="985419" y="-681"/>
                  <a:pt x="1006938" y="259"/>
                  <a:pt x="1028644" y="3474"/>
                </a:cubicBezTo>
                <a:lnTo>
                  <a:pt x="2928173" y="284847"/>
                </a:lnTo>
                <a:cubicBezTo>
                  <a:pt x="3101828" y="310571"/>
                  <a:pt x="3221750" y="472198"/>
                  <a:pt x="3196027" y="645853"/>
                </a:cubicBezTo>
                <a:lnTo>
                  <a:pt x="2531863" y="5129574"/>
                </a:lnTo>
                <a:cubicBezTo>
                  <a:pt x="2506140" y="5303229"/>
                  <a:pt x="2344512" y="5423151"/>
                  <a:pt x="2170857" y="5397428"/>
                </a:cubicBezTo>
                <a:lnTo>
                  <a:pt x="271328" y="5116055"/>
                </a:lnTo>
                <a:cubicBezTo>
                  <a:pt x="97673" y="5090332"/>
                  <a:pt x="-22249" y="4928704"/>
                  <a:pt x="3474" y="4755049"/>
                </a:cubicBezTo>
                <a:lnTo>
                  <a:pt x="667638" y="271329"/>
                </a:lnTo>
                <a:cubicBezTo>
                  <a:pt x="690146" y="119380"/>
                  <a:pt x="816706" y="8571"/>
                  <a:pt x="964330" y="476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506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1EACF93-10F6-9B42-9FC5-644BAAEAE6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25081" y="680227"/>
            <a:ext cx="6366919" cy="5497549"/>
          </a:xfrm>
          <a:custGeom>
            <a:avLst/>
            <a:gdLst>
              <a:gd name="connsiteX0" fmla="*/ 2816600 w 6366919"/>
              <a:gd name="connsiteY0" fmla="*/ 572918 h 5497549"/>
              <a:gd name="connsiteX1" fmla="*/ 4527294 w 6366919"/>
              <a:gd name="connsiteY1" fmla="*/ 572918 h 5497549"/>
              <a:gd name="connsiteX2" fmla="*/ 4653863 w 6366919"/>
              <a:gd name="connsiteY2" fmla="*/ 699487 h 5497549"/>
              <a:gd name="connsiteX3" fmla="*/ 4653863 w 6366919"/>
              <a:gd name="connsiteY3" fmla="*/ 5370980 h 5497549"/>
              <a:gd name="connsiteX4" fmla="*/ 4527294 w 6366919"/>
              <a:gd name="connsiteY4" fmla="*/ 5497549 h 5497549"/>
              <a:gd name="connsiteX5" fmla="*/ 2816600 w 6366919"/>
              <a:gd name="connsiteY5" fmla="*/ 5497549 h 5497549"/>
              <a:gd name="connsiteX6" fmla="*/ 2690031 w 6366919"/>
              <a:gd name="connsiteY6" fmla="*/ 5370980 h 5497549"/>
              <a:gd name="connsiteX7" fmla="*/ 2690031 w 6366919"/>
              <a:gd name="connsiteY7" fmla="*/ 699487 h 5497549"/>
              <a:gd name="connsiteX8" fmla="*/ 2816600 w 6366919"/>
              <a:gd name="connsiteY8" fmla="*/ 572918 h 5497549"/>
              <a:gd name="connsiteX9" fmla="*/ 4890733 w 6366919"/>
              <a:gd name="connsiteY9" fmla="*/ 215917 h 5497549"/>
              <a:gd name="connsiteX10" fmla="*/ 6250500 w 6366919"/>
              <a:gd name="connsiteY10" fmla="*/ 215917 h 5497549"/>
              <a:gd name="connsiteX11" fmla="*/ 6366919 w 6366919"/>
              <a:gd name="connsiteY11" fmla="*/ 332336 h 5497549"/>
              <a:gd name="connsiteX12" fmla="*/ 6366919 w 6366919"/>
              <a:gd name="connsiteY12" fmla="*/ 4452973 h 5497549"/>
              <a:gd name="connsiteX13" fmla="*/ 6250500 w 6366919"/>
              <a:gd name="connsiteY13" fmla="*/ 4569392 h 5497549"/>
              <a:gd name="connsiteX14" fmla="*/ 4890733 w 6366919"/>
              <a:gd name="connsiteY14" fmla="*/ 4569392 h 5497549"/>
              <a:gd name="connsiteX15" fmla="*/ 4774314 w 6366919"/>
              <a:gd name="connsiteY15" fmla="*/ 4452973 h 5497549"/>
              <a:gd name="connsiteX16" fmla="*/ 4774314 w 6366919"/>
              <a:gd name="connsiteY16" fmla="*/ 332336 h 5497549"/>
              <a:gd name="connsiteX17" fmla="*/ 4890733 w 6366919"/>
              <a:gd name="connsiteY17" fmla="*/ 215917 h 5497549"/>
              <a:gd name="connsiteX18" fmla="*/ 150475 w 6366919"/>
              <a:gd name="connsiteY18" fmla="*/ 0 h 5497549"/>
              <a:gd name="connsiteX19" fmla="*/ 2419105 w 6366919"/>
              <a:gd name="connsiteY19" fmla="*/ 0 h 5497549"/>
              <a:gd name="connsiteX20" fmla="*/ 2569580 w 6366919"/>
              <a:gd name="connsiteY20" fmla="*/ 150475 h 5497549"/>
              <a:gd name="connsiteX21" fmla="*/ 2569580 w 6366919"/>
              <a:gd name="connsiteY21" fmla="*/ 4774156 h 5497549"/>
              <a:gd name="connsiteX22" fmla="*/ 2419105 w 6366919"/>
              <a:gd name="connsiteY22" fmla="*/ 4924631 h 5497549"/>
              <a:gd name="connsiteX23" fmla="*/ 150475 w 6366919"/>
              <a:gd name="connsiteY23" fmla="*/ 4924631 h 5497549"/>
              <a:gd name="connsiteX24" fmla="*/ 0 w 6366919"/>
              <a:gd name="connsiteY24" fmla="*/ 4774156 h 5497549"/>
              <a:gd name="connsiteX25" fmla="*/ 0 w 6366919"/>
              <a:gd name="connsiteY25" fmla="*/ 150475 h 5497549"/>
              <a:gd name="connsiteX26" fmla="*/ 150475 w 6366919"/>
              <a:gd name="connsiteY26" fmla="*/ 0 h 5497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366919" h="5497549">
                <a:moveTo>
                  <a:pt x="2816600" y="572918"/>
                </a:moveTo>
                <a:lnTo>
                  <a:pt x="4527294" y="572918"/>
                </a:lnTo>
                <a:cubicBezTo>
                  <a:pt x="4597196" y="572918"/>
                  <a:pt x="4653863" y="629585"/>
                  <a:pt x="4653863" y="699487"/>
                </a:cubicBezTo>
                <a:lnTo>
                  <a:pt x="4653863" y="5370980"/>
                </a:lnTo>
                <a:cubicBezTo>
                  <a:pt x="4653863" y="5440882"/>
                  <a:pt x="4597196" y="5497549"/>
                  <a:pt x="4527294" y="5497549"/>
                </a:cubicBezTo>
                <a:lnTo>
                  <a:pt x="2816600" y="5497549"/>
                </a:lnTo>
                <a:cubicBezTo>
                  <a:pt x="2746698" y="5497549"/>
                  <a:pt x="2690031" y="5440882"/>
                  <a:pt x="2690031" y="5370980"/>
                </a:cubicBezTo>
                <a:lnTo>
                  <a:pt x="2690031" y="699487"/>
                </a:lnTo>
                <a:cubicBezTo>
                  <a:pt x="2690031" y="629585"/>
                  <a:pt x="2746698" y="572918"/>
                  <a:pt x="2816600" y="572918"/>
                </a:cubicBezTo>
                <a:close/>
                <a:moveTo>
                  <a:pt x="4890733" y="215917"/>
                </a:moveTo>
                <a:lnTo>
                  <a:pt x="6250500" y="215917"/>
                </a:lnTo>
                <a:cubicBezTo>
                  <a:pt x="6314796" y="215917"/>
                  <a:pt x="6366919" y="268040"/>
                  <a:pt x="6366919" y="332336"/>
                </a:cubicBezTo>
                <a:lnTo>
                  <a:pt x="6366919" y="4452973"/>
                </a:lnTo>
                <a:cubicBezTo>
                  <a:pt x="6366919" y="4517269"/>
                  <a:pt x="6314796" y="4569392"/>
                  <a:pt x="6250500" y="4569392"/>
                </a:cubicBezTo>
                <a:lnTo>
                  <a:pt x="4890733" y="4569392"/>
                </a:lnTo>
                <a:cubicBezTo>
                  <a:pt x="4826437" y="4569392"/>
                  <a:pt x="4774314" y="4517269"/>
                  <a:pt x="4774314" y="4452973"/>
                </a:cubicBezTo>
                <a:lnTo>
                  <a:pt x="4774314" y="332336"/>
                </a:lnTo>
                <a:cubicBezTo>
                  <a:pt x="4774314" y="268040"/>
                  <a:pt x="4826437" y="215917"/>
                  <a:pt x="4890733" y="215917"/>
                </a:cubicBezTo>
                <a:close/>
                <a:moveTo>
                  <a:pt x="150475" y="0"/>
                </a:moveTo>
                <a:lnTo>
                  <a:pt x="2419105" y="0"/>
                </a:lnTo>
                <a:cubicBezTo>
                  <a:pt x="2502210" y="0"/>
                  <a:pt x="2569580" y="67370"/>
                  <a:pt x="2569580" y="150475"/>
                </a:cubicBezTo>
                <a:lnTo>
                  <a:pt x="2569580" y="4774156"/>
                </a:lnTo>
                <a:cubicBezTo>
                  <a:pt x="2569580" y="4857261"/>
                  <a:pt x="2502210" y="4924631"/>
                  <a:pt x="2419105" y="4924631"/>
                </a:cubicBezTo>
                <a:lnTo>
                  <a:pt x="150475" y="4924631"/>
                </a:lnTo>
                <a:cubicBezTo>
                  <a:pt x="67370" y="4924631"/>
                  <a:pt x="0" y="4857261"/>
                  <a:pt x="0" y="4774156"/>
                </a:cubicBezTo>
                <a:lnTo>
                  <a:pt x="0" y="150475"/>
                </a:lnTo>
                <a:cubicBezTo>
                  <a:pt x="0" y="67370"/>
                  <a:pt x="67370" y="0"/>
                  <a:pt x="150475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256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6E1C081-998F-F445-B21D-A70FEFD574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5423" y="852186"/>
            <a:ext cx="5153628" cy="5153628"/>
          </a:xfrm>
          <a:custGeom>
            <a:avLst/>
            <a:gdLst>
              <a:gd name="connsiteX0" fmla="*/ 197590 w 5153628"/>
              <a:gd name="connsiteY0" fmla="*/ 0 h 5153628"/>
              <a:gd name="connsiteX1" fmla="*/ 4956038 w 5153628"/>
              <a:gd name="connsiteY1" fmla="*/ 0 h 5153628"/>
              <a:gd name="connsiteX2" fmla="*/ 5153628 w 5153628"/>
              <a:gd name="connsiteY2" fmla="*/ 197590 h 5153628"/>
              <a:gd name="connsiteX3" fmla="*/ 5153628 w 5153628"/>
              <a:gd name="connsiteY3" fmla="*/ 4956038 h 5153628"/>
              <a:gd name="connsiteX4" fmla="*/ 4956038 w 5153628"/>
              <a:gd name="connsiteY4" fmla="*/ 5153628 h 5153628"/>
              <a:gd name="connsiteX5" fmla="*/ 197590 w 5153628"/>
              <a:gd name="connsiteY5" fmla="*/ 5153628 h 5153628"/>
              <a:gd name="connsiteX6" fmla="*/ 0 w 5153628"/>
              <a:gd name="connsiteY6" fmla="*/ 4956038 h 5153628"/>
              <a:gd name="connsiteX7" fmla="*/ 0 w 5153628"/>
              <a:gd name="connsiteY7" fmla="*/ 197590 h 5153628"/>
              <a:gd name="connsiteX8" fmla="*/ 197590 w 5153628"/>
              <a:gd name="connsiteY8" fmla="*/ 0 h 5153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53628" h="5153628">
                <a:moveTo>
                  <a:pt x="197590" y="0"/>
                </a:moveTo>
                <a:lnTo>
                  <a:pt x="4956038" y="0"/>
                </a:lnTo>
                <a:cubicBezTo>
                  <a:pt x="5065164" y="0"/>
                  <a:pt x="5153628" y="88464"/>
                  <a:pt x="5153628" y="197590"/>
                </a:cubicBezTo>
                <a:lnTo>
                  <a:pt x="5153628" y="4956038"/>
                </a:lnTo>
                <a:cubicBezTo>
                  <a:pt x="5153628" y="5065164"/>
                  <a:pt x="5065164" y="5153628"/>
                  <a:pt x="4956038" y="5153628"/>
                </a:cubicBezTo>
                <a:lnTo>
                  <a:pt x="197590" y="5153628"/>
                </a:lnTo>
                <a:cubicBezTo>
                  <a:pt x="88464" y="5153628"/>
                  <a:pt x="0" y="5065164"/>
                  <a:pt x="0" y="4956038"/>
                </a:cubicBezTo>
                <a:lnTo>
                  <a:pt x="0" y="197590"/>
                </a:lnTo>
                <a:cubicBezTo>
                  <a:pt x="0" y="88464"/>
                  <a:pt x="88464" y="0"/>
                  <a:pt x="19759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lang="en-US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2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FC85569-B1A5-9042-B55D-EAA06E1A83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15491" y="922867"/>
            <a:ext cx="3547823" cy="5012266"/>
          </a:xfrm>
          <a:custGeom>
            <a:avLst/>
            <a:gdLst>
              <a:gd name="connsiteX0" fmla="*/ 196195 w 3547823"/>
              <a:gd name="connsiteY0" fmla="*/ 0 h 5012266"/>
              <a:gd name="connsiteX1" fmla="*/ 3351628 w 3547823"/>
              <a:gd name="connsiteY1" fmla="*/ 0 h 5012266"/>
              <a:gd name="connsiteX2" fmla="*/ 3547823 w 3547823"/>
              <a:gd name="connsiteY2" fmla="*/ 196195 h 5012266"/>
              <a:gd name="connsiteX3" fmla="*/ 3547823 w 3547823"/>
              <a:gd name="connsiteY3" fmla="*/ 4816071 h 5012266"/>
              <a:gd name="connsiteX4" fmla="*/ 3351628 w 3547823"/>
              <a:gd name="connsiteY4" fmla="*/ 5012266 h 5012266"/>
              <a:gd name="connsiteX5" fmla="*/ 196195 w 3547823"/>
              <a:gd name="connsiteY5" fmla="*/ 5012266 h 5012266"/>
              <a:gd name="connsiteX6" fmla="*/ 0 w 3547823"/>
              <a:gd name="connsiteY6" fmla="*/ 4816071 h 5012266"/>
              <a:gd name="connsiteX7" fmla="*/ 0 w 3547823"/>
              <a:gd name="connsiteY7" fmla="*/ 196195 h 5012266"/>
              <a:gd name="connsiteX8" fmla="*/ 196195 w 3547823"/>
              <a:gd name="connsiteY8" fmla="*/ 0 h 501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7823" h="5012266">
                <a:moveTo>
                  <a:pt x="196195" y="0"/>
                </a:moveTo>
                <a:lnTo>
                  <a:pt x="3351628" y="0"/>
                </a:lnTo>
                <a:cubicBezTo>
                  <a:pt x="3459984" y="0"/>
                  <a:pt x="3547823" y="87839"/>
                  <a:pt x="3547823" y="196195"/>
                </a:cubicBezTo>
                <a:lnTo>
                  <a:pt x="3547823" y="4816071"/>
                </a:lnTo>
                <a:cubicBezTo>
                  <a:pt x="3547823" y="4924427"/>
                  <a:pt x="3459984" y="5012266"/>
                  <a:pt x="3351628" y="5012266"/>
                </a:cubicBezTo>
                <a:lnTo>
                  <a:pt x="196195" y="5012266"/>
                </a:lnTo>
                <a:cubicBezTo>
                  <a:pt x="87839" y="5012266"/>
                  <a:pt x="0" y="4924427"/>
                  <a:pt x="0" y="4816071"/>
                </a:cubicBezTo>
                <a:lnTo>
                  <a:pt x="0" y="196195"/>
                </a:lnTo>
                <a:cubicBezTo>
                  <a:pt x="0" y="87839"/>
                  <a:pt x="87839" y="0"/>
                  <a:pt x="196195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4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22F9B1A-099B-1D47-AE57-C7A3BBDFE3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8357" y="2505860"/>
            <a:ext cx="3872753" cy="3659616"/>
          </a:xfrm>
          <a:custGeom>
            <a:avLst/>
            <a:gdLst>
              <a:gd name="connsiteX0" fmla="*/ 158132 w 3872753"/>
              <a:gd name="connsiteY0" fmla="*/ 0 h 3659616"/>
              <a:gd name="connsiteX1" fmla="*/ 3714621 w 3872753"/>
              <a:gd name="connsiteY1" fmla="*/ 0 h 3659616"/>
              <a:gd name="connsiteX2" fmla="*/ 3872753 w 3872753"/>
              <a:gd name="connsiteY2" fmla="*/ 158132 h 3659616"/>
              <a:gd name="connsiteX3" fmla="*/ 3872753 w 3872753"/>
              <a:gd name="connsiteY3" fmla="*/ 3501484 h 3659616"/>
              <a:gd name="connsiteX4" fmla="*/ 3714621 w 3872753"/>
              <a:gd name="connsiteY4" fmla="*/ 3659616 h 3659616"/>
              <a:gd name="connsiteX5" fmla="*/ 158132 w 3872753"/>
              <a:gd name="connsiteY5" fmla="*/ 3659616 h 3659616"/>
              <a:gd name="connsiteX6" fmla="*/ 0 w 3872753"/>
              <a:gd name="connsiteY6" fmla="*/ 3501484 h 3659616"/>
              <a:gd name="connsiteX7" fmla="*/ 0 w 3872753"/>
              <a:gd name="connsiteY7" fmla="*/ 158132 h 3659616"/>
              <a:gd name="connsiteX8" fmla="*/ 158132 w 3872753"/>
              <a:gd name="connsiteY8" fmla="*/ 0 h 365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2753" h="3659616">
                <a:moveTo>
                  <a:pt x="158132" y="0"/>
                </a:moveTo>
                <a:lnTo>
                  <a:pt x="3714621" y="0"/>
                </a:lnTo>
                <a:cubicBezTo>
                  <a:pt x="3801955" y="0"/>
                  <a:pt x="3872753" y="70798"/>
                  <a:pt x="3872753" y="158132"/>
                </a:cubicBezTo>
                <a:lnTo>
                  <a:pt x="3872753" y="3501484"/>
                </a:lnTo>
                <a:cubicBezTo>
                  <a:pt x="3872753" y="3588818"/>
                  <a:pt x="3801955" y="3659616"/>
                  <a:pt x="3714621" y="3659616"/>
                </a:cubicBezTo>
                <a:lnTo>
                  <a:pt x="158132" y="3659616"/>
                </a:lnTo>
                <a:cubicBezTo>
                  <a:pt x="70798" y="3659616"/>
                  <a:pt x="0" y="3588818"/>
                  <a:pt x="0" y="3501484"/>
                </a:cubicBezTo>
                <a:lnTo>
                  <a:pt x="0" y="158132"/>
                </a:lnTo>
                <a:cubicBezTo>
                  <a:pt x="0" y="70798"/>
                  <a:pt x="70798" y="0"/>
                  <a:pt x="158132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6F5E9A-28F1-FF48-8EE8-40922ED78B4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08357" y="692524"/>
            <a:ext cx="3872753" cy="1716518"/>
          </a:xfrm>
          <a:custGeom>
            <a:avLst/>
            <a:gdLst>
              <a:gd name="connsiteX0" fmla="*/ 166331 w 3872753"/>
              <a:gd name="connsiteY0" fmla="*/ 0 h 1716518"/>
              <a:gd name="connsiteX1" fmla="*/ 3706422 w 3872753"/>
              <a:gd name="connsiteY1" fmla="*/ 0 h 1716518"/>
              <a:gd name="connsiteX2" fmla="*/ 3872753 w 3872753"/>
              <a:gd name="connsiteY2" fmla="*/ 166331 h 1716518"/>
              <a:gd name="connsiteX3" fmla="*/ 3872753 w 3872753"/>
              <a:gd name="connsiteY3" fmla="*/ 1550187 h 1716518"/>
              <a:gd name="connsiteX4" fmla="*/ 3706422 w 3872753"/>
              <a:gd name="connsiteY4" fmla="*/ 1716518 h 1716518"/>
              <a:gd name="connsiteX5" fmla="*/ 166331 w 3872753"/>
              <a:gd name="connsiteY5" fmla="*/ 1716518 h 1716518"/>
              <a:gd name="connsiteX6" fmla="*/ 0 w 3872753"/>
              <a:gd name="connsiteY6" fmla="*/ 1550187 h 1716518"/>
              <a:gd name="connsiteX7" fmla="*/ 0 w 3872753"/>
              <a:gd name="connsiteY7" fmla="*/ 166331 h 1716518"/>
              <a:gd name="connsiteX8" fmla="*/ 166331 w 3872753"/>
              <a:gd name="connsiteY8" fmla="*/ 0 h 1716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2753" h="1716518">
                <a:moveTo>
                  <a:pt x="166331" y="0"/>
                </a:moveTo>
                <a:lnTo>
                  <a:pt x="3706422" y="0"/>
                </a:lnTo>
                <a:cubicBezTo>
                  <a:pt x="3798284" y="0"/>
                  <a:pt x="3872753" y="74469"/>
                  <a:pt x="3872753" y="166331"/>
                </a:cubicBezTo>
                <a:lnTo>
                  <a:pt x="3872753" y="1550187"/>
                </a:lnTo>
                <a:cubicBezTo>
                  <a:pt x="3872753" y="1642049"/>
                  <a:pt x="3798284" y="1716518"/>
                  <a:pt x="3706422" y="1716518"/>
                </a:cubicBezTo>
                <a:lnTo>
                  <a:pt x="166331" y="1716518"/>
                </a:lnTo>
                <a:cubicBezTo>
                  <a:pt x="74469" y="1716518"/>
                  <a:pt x="0" y="1642049"/>
                  <a:pt x="0" y="1550187"/>
                </a:cubicBezTo>
                <a:lnTo>
                  <a:pt x="0" y="166331"/>
                </a:lnTo>
                <a:cubicBezTo>
                  <a:pt x="0" y="74469"/>
                  <a:pt x="74469" y="0"/>
                  <a:pt x="166331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6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23669BA-20FA-6B4B-A454-1CE752C177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2272" y="0"/>
            <a:ext cx="3253563" cy="4742121"/>
          </a:xfrm>
          <a:custGeom>
            <a:avLst/>
            <a:gdLst>
              <a:gd name="connsiteX0" fmla="*/ 0 w 3253563"/>
              <a:gd name="connsiteY0" fmla="*/ 0 h 4742121"/>
              <a:gd name="connsiteX1" fmla="*/ 3253563 w 3253563"/>
              <a:gd name="connsiteY1" fmla="*/ 0 h 4742121"/>
              <a:gd name="connsiteX2" fmla="*/ 3253563 w 3253563"/>
              <a:gd name="connsiteY2" fmla="*/ 4742121 h 4742121"/>
              <a:gd name="connsiteX3" fmla="*/ 0 w 3253563"/>
              <a:gd name="connsiteY3" fmla="*/ 4742121 h 4742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3563" h="4742121">
                <a:moveTo>
                  <a:pt x="0" y="0"/>
                </a:moveTo>
                <a:lnTo>
                  <a:pt x="3253563" y="0"/>
                </a:lnTo>
                <a:lnTo>
                  <a:pt x="3253563" y="4742121"/>
                </a:lnTo>
                <a:lnTo>
                  <a:pt x="0" y="4742121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08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0A79EB1-E23E-4E42-9B2E-BE23EE1474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6881"/>
            <a:ext cx="12191999" cy="3177538"/>
          </a:xfrm>
          <a:custGeom>
            <a:avLst/>
            <a:gdLst>
              <a:gd name="connsiteX0" fmla="*/ 5 w 12191999"/>
              <a:gd name="connsiteY0" fmla="*/ 0 h 3177538"/>
              <a:gd name="connsiteX1" fmla="*/ 12191999 w 12191999"/>
              <a:gd name="connsiteY1" fmla="*/ 0 h 3177538"/>
              <a:gd name="connsiteX2" fmla="*/ 12191999 w 12191999"/>
              <a:gd name="connsiteY2" fmla="*/ 2401665 h 3177538"/>
              <a:gd name="connsiteX3" fmla="*/ 12191995 w 12191999"/>
              <a:gd name="connsiteY3" fmla="*/ 2401665 h 3177538"/>
              <a:gd name="connsiteX4" fmla="*/ 6096000 w 12191999"/>
              <a:gd name="connsiteY4" fmla="*/ 3177538 h 3177538"/>
              <a:gd name="connsiteX5" fmla="*/ 0 w 12191999"/>
              <a:gd name="connsiteY5" fmla="*/ 2401665 h 3177538"/>
              <a:gd name="connsiteX6" fmla="*/ 5 w 12191999"/>
              <a:gd name="connsiteY6" fmla="*/ 2401665 h 317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9" h="3177538">
                <a:moveTo>
                  <a:pt x="5" y="0"/>
                </a:moveTo>
                <a:lnTo>
                  <a:pt x="12191999" y="0"/>
                </a:lnTo>
                <a:lnTo>
                  <a:pt x="12191999" y="2401665"/>
                </a:lnTo>
                <a:lnTo>
                  <a:pt x="12191995" y="2401665"/>
                </a:lnTo>
                <a:lnTo>
                  <a:pt x="6096000" y="3177538"/>
                </a:lnTo>
                <a:lnTo>
                  <a:pt x="0" y="2401665"/>
                </a:lnTo>
                <a:lnTo>
                  <a:pt x="5" y="2401665"/>
                </a:ln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1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1424618-9E79-9348-80E1-CC1CBF0FD2D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35987" y="3200494"/>
            <a:ext cx="6639218" cy="3657506"/>
          </a:xfrm>
          <a:custGeom>
            <a:avLst/>
            <a:gdLst>
              <a:gd name="connsiteX0" fmla="*/ 171574 w 6639218"/>
              <a:gd name="connsiteY0" fmla="*/ 0 h 3657506"/>
              <a:gd name="connsiteX1" fmla="*/ 6467644 w 6639218"/>
              <a:gd name="connsiteY1" fmla="*/ 0 h 3657506"/>
              <a:gd name="connsiteX2" fmla="*/ 6639218 w 6639218"/>
              <a:gd name="connsiteY2" fmla="*/ 171574 h 3657506"/>
              <a:gd name="connsiteX3" fmla="*/ 6639218 w 6639218"/>
              <a:gd name="connsiteY3" fmla="*/ 3657506 h 3657506"/>
              <a:gd name="connsiteX4" fmla="*/ 0 w 6639218"/>
              <a:gd name="connsiteY4" fmla="*/ 3657506 h 3657506"/>
              <a:gd name="connsiteX5" fmla="*/ 0 w 6639218"/>
              <a:gd name="connsiteY5" fmla="*/ 171574 h 3657506"/>
              <a:gd name="connsiteX6" fmla="*/ 171574 w 6639218"/>
              <a:gd name="connsiteY6" fmla="*/ 0 h 3657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39218" h="3657506">
                <a:moveTo>
                  <a:pt x="171574" y="0"/>
                </a:moveTo>
                <a:lnTo>
                  <a:pt x="6467644" y="0"/>
                </a:lnTo>
                <a:cubicBezTo>
                  <a:pt x="6562402" y="0"/>
                  <a:pt x="6639218" y="76816"/>
                  <a:pt x="6639218" y="171574"/>
                </a:cubicBezTo>
                <a:lnTo>
                  <a:pt x="6639218" y="3657506"/>
                </a:lnTo>
                <a:lnTo>
                  <a:pt x="0" y="3657506"/>
                </a:lnTo>
                <a:lnTo>
                  <a:pt x="0" y="171574"/>
                </a:lnTo>
                <a:cubicBezTo>
                  <a:pt x="0" y="76816"/>
                  <a:pt x="76816" y="0"/>
                  <a:pt x="171574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D4D85C9-FA06-604D-9FAC-E243B33001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76316" y="1315949"/>
            <a:ext cx="711024" cy="711024"/>
          </a:xfrm>
          <a:custGeom>
            <a:avLst/>
            <a:gdLst>
              <a:gd name="connsiteX0" fmla="*/ 355512 w 711024"/>
              <a:gd name="connsiteY0" fmla="*/ 0 h 711024"/>
              <a:gd name="connsiteX1" fmla="*/ 711024 w 711024"/>
              <a:gd name="connsiteY1" fmla="*/ 355512 h 711024"/>
              <a:gd name="connsiteX2" fmla="*/ 355512 w 711024"/>
              <a:gd name="connsiteY2" fmla="*/ 711024 h 711024"/>
              <a:gd name="connsiteX3" fmla="*/ 0 w 711024"/>
              <a:gd name="connsiteY3" fmla="*/ 355512 h 711024"/>
              <a:gd name="connsiteX4" fmla="*/ 355512 w 711024"/>
              <a:gd name="connsiteY4" fmla="*/ 0 h 711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024" h="711024">
                <a:moveTo>
                  <a:pt x="355512" y="0"/>
                </a:moveTo>
                <a:cubicBezTo>
                  <a:pt x="551856" y="0"/>
                  <a:pt x="711024" y="159168"/>
                  <a:pt x="711024" y="355512"/>
                </a:cubicBezTo>
                <a:cubicBezTo>
                  <a:pt x="711024" y="551856"/>
                  <a:pt x="551856" y="711024"/>
                  <a:pt x="355512" y="711024"/>
                </a:cubicBezTo>
                <a:cubicBezTo>
                  <a:pt x="159168" y="711024"/>
                  <a:pt x="0" y="551856"/>
                  <a:pt x="0" y="355512"/>
                </a:cubicBezTo>
                <a:cubicBezTo>
                  <a:pt x="0" y="159168"/>
                  <a:pt x="159168" y="0"/>
                  <a:pt x="355512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1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962B6B4-51C6-F44D-9FDB-1E0C77A8920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641391" y="1254642"/>
            <a:ext cx="4274288" cy="5603358"/>
          </a:xfrm>
          <a:custGeom>
            <a:avLst/>
            <a:gdLst>
              <a:gd name="connsiteX0" fmla="*/ 180760 w 4274288"/>
              <a:gd name="connsiteY0" fmla="*/ 0 h 5603358"/>
              <a:gd name="connsiteX1" fmla="*/ 4093528 w 4274288"/>
              <a:gd name="connsiteY1" fmla="*/ 0 h 5603358"/>
              <a:gd name="connsiteX2" fmla="*/ 4274288 w 4274288"/>
              <a:gd name="connsiteY2" fmla="*/ 180760 h 5603358"/>
              <a:gd name="connsiteX3" fmla="*/ 4274288 w 4274288"/>
              <a:gd name="connsiteY3" fmla="*/ 5603358 h 5603358"/>
              <a:gd name="connsiteX4" fmla="*/ 0 w 4274288"/>
              <a:gd name="connsiteY4" fmla="*/ 5603358 h 5603358"/>
              <a:gd name="connsiteX5" fmla="*/ 0 w 4274288"/>
              <a:gd name="connsiteY5" fmla="*/ 180760 h 5603358"/>
              <a:gd name="connsiteX6" fmla="*/ 180760 w 4274288"/>
              <a:gd name="connsiteY6" fmla="*/ 0 h 5603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74288" h="5603358">
                <a:moveTo>
                  <a:pt x="180760" y="0"/>
                </a:moveTo>
                <a:lnTo>
                  <a:pt x="4093528" y="0"/>
                </a:lnTo>
                <a:cubicBezTo>
                  <a:pt x="4193359" y="0"/>
                  <a:pt x="4274288" y="80929"/>
                  <a:pt x="4274288" y="180760"/>
                </a:cubicBezTo>
                <a:lnTo>
                  <a:pt x="4274288" y="5603358"/>
                </a:lnTo>
                <a:lnTo>
                  <a:pt x="0" y="5603358"/>
                </a:lnTo>
                <a:lnTo>
                  <a:pt x="0" y="180760"/>
                </a:lnTo>
                <a:cubicBezTo>
                  <a:pt x="0" y="80929"/>
                  <a:pt x="80929" y="0"/>
                  <a:pt x="180760" y="0"/>
                </a:cubicBezTo>
                <a:close/>
              </a:path>
            </a:pathLst>
          </a:custGeom>
          <a:pattFill prst="pct25">
            <a:fgClr>
              <a:srgbClr val="FF0000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2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30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6" r:id="rId17"/>
    <p:sldLayoutId id="2147483665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F60802-51B2-4A48-9CAF-2CB56D3072A7}"/>
              </a:ext>
            </a:extLst>
          </p:cNvPr>
          <p:cNvSpPr/>
          <p:nvPr/>
        </p:nvSpPr>
        <p:spPr>
          <a:xfrm>
            <a:off x="0" y="13318"/>
            <a:ext cx="3732028" cy="6858000"/>
          </a:xfrm>
          <a:prstGeom prst="rect">
            <a:avLst/>
          </a:prstGeom>
          <a:solidFill>
            <a:srgbClr val="AEA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68CED21-A906-6C45-A6E2-CD2B3706FF03}"/>
              </a:ext>
            </a:extLst>
          </p:cNvPr>
          <p:cNvSpPr/>
          <p:nvPr/>
        </p:nvSpPr>
        <p:spPr>
          <a:xfrm rot="5400000">
            <a:off x="1238693" y="2507523"/>
            <a:ext cx="6858000" cy="1871329"/>
          </a:xfrm>
          <a:prstGeom prst="rtTriangle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noProof="0" dirty="0"/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3EBC5719-7E1B-C542-B7F6-5EA726FC1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028" y="2519190"/>
            <a:ext cx="8483290" cy="40472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7FCA52-6A79-7B41-AF47-9399E7FAE5B8}"/>
              </a:ext>
            </a:extLst>
          </p:cNvPr>
          <p:cNvSpPr txBox="1"/>
          <p:nvPr/>
        </p:nvSpPr>
        <p:spPr>
          <a:xfrm>
            <a:off x="4170140" y="2888636"/>
            <a:ext cx="7493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noProof="0" dirty="0">
                <a:solidFill>
                  <a:schemeClr val="bg1"/>
                </a:solidFill>
                <a:latin typeface="Titillium" pitchFamily="2" charset="77"/>
                <a:cs typeface="Poppins ExtraBold" pitchFamily="2" charset="77"/>
              </a:rPr>
              <a:t>TÍTULO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78A25F-BC3A-8A48-942A-0820DB80D138}"/>
              </a:ext>
            </a:extLst>
          </p:cNvPr>
          <p:cNvSpPr txBox="1"/>
          <p:nvPr/>
        </p:nvSpPr>
        <p:spPr>
          <a:xfrm>
            <a:off x="10122875" y="6397171"/>
            <a:ext cx="20924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noProof="0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Concurso CICYT 2025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B56B3FD-94CB-754A-90C2-CE3A14D2D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205" y="407835"/>
            <a:ext cx="4216698" cy="2014073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E36D8981-9AD9-1445-B31E-F841A0B5C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88037">
            <a:off x="-1762192" y="148039"/>
            <a:ext cx="5577974" cy="5699234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0566A665-E516-DF4D-9CC8-4BE8890012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743" y="5660299"/>
            <a:ext cx="2170843" cy="74617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83CF355-7144-4A88-5CDD-A099B756489F}"/>
              </a:ext>
            </a:extLst>
          </p:cNvPr>
          <p:cNvSpPr txBox="1"/>
          <p:nvPr/>
        </p:nvSpPr>
        <p:spPr>
          <a:xfrm>
            <a:off x="4021399" y="5620912"/>
            <a:ext cx="4975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bg1"/>
                </a:solidFill>
              </a:rPr>
              <a:t>ENTIDAD EJECUTORA	:</a:t>
            </a:r>
          </a:p>
          <a:p>
            <a:r>
              <a:rPr lang="es-MX" sz="1200" dirty="0">
                <a:solidFill>
                  <a:schemeClr val="bg1"/>
                </a:solidFill>
              </a:rPr>
              <a:t>APORTE FRDP M$	:   </a:t>
            </a:r>
          </a:p>
          <a:p>
            <a:r>
              <a:rPr lang="es-MX" sz="1200" dirty="0">
                <a:solidFill>
                  <a:schemeClr val="bg1"/>
                </a:solidFill>
              </a:rPr>
              <a:t>APORTE EJECUTOR M$	:   </a:t>
            </a:r>
          </a:p>
          <a:p>
            <a:r>
              <a:rPr lang="es-MX" sz="1200" dirty="0">
                <a:solidFill>
                  <a:schemeClr val="bg1"/>
                </a:solidFill>
              </a:rPr>
              <a:t>OTROS APORTES M$	:</a:t>
            </a:r>
          </a:p>
          <a:p>
            <a:r>
              <a:rPr lang="es-MX" sz="1200" dirty="0">
                <a:solidFill>
                  <a:schemeClr val="bg1"/>
                </a:solidFill>
              </a:rPr>
              <a:t>TOTAL PROYECTO M$	:   </a:t>
            </a:r>
          </a:p>
          <a:p>
            <a:r>
              <a:rPr lang="es-MX" sz="1200" dirty="0">
                <a:solidFill>
                  <a:schemeClr val="bg1"/>
                </a:solidFill>
              </a:rPr>
              <a:t>PERIODO EJECUCIÓN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75F32C-C48A-A557-88F6-255BAED79A18}"/>
              </a:ext>
            </a:extLst>
          </p:cNvPr>
          <p:cNvSpPr txBox="1"/>
          <p:nvPr/>
        </p:nvSpPr>
        <p:spPr>
          <a:xfrm>
            <a:off x="6631800" y="3363307"/>
            <a:ext cx="25580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100" dirty="0">
                <a:solidFill>
                  <a:schemeClr val="bg1"/>
                </a:solidFill>
              </a:rPr>
              <a:t>Máximo presentación 7 hojas</a:t>
            </a:r>
          </a:p>
        </p:txBody>
      </p:sp>
    </p:spTree>
    <p:extLst>
      <p:ext uri="{BB962C8B-B14F-4D97-AF65-F5344CB8AC3E}">
        <p14:creationId xmlns:p14="http://schemas.microsoft.com/office/powerpoint/2010/main" val="114007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819BBD8-D4B4-BD4C-8979-7FE87B713723}"/>
              </a:ext>
            </a:extLst>
          </p:cNvPr>
          <p:cNvSpPr/>
          <p:nvPr/>
        </p:nvSpPr>
        <p:spPr>
          <a:xfrm>
            <a:off x="10124389" y="-1233"/>
            <a:ext cx="2038584" cy="6858000"/>
          </a:xfrm>
          <a:prstGeom prst="rect">
            <a:avLst/>
          </a:prstGeom>
          <a:solidFill>
            <a:srgbClr val="1624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7FCA52-6A79-7B41-AF47-9399E7FAE5B8}"/>
              </a:ext>
            </a:extLst>
          </p:cNvPr>
          <p:cNvSpPr txBox="1"/>
          <p:nvPr/>
        </p:nvSpPr>
        <p:spPr>
          <a:xfrm>
            <a:off x="478546" y="210433"/>
            <a:ext cx="99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Titillium" pitchFamily="2" charset="77"/>
                <a:cs typeface="Poppins ExtraBold" pitchFamily="2" charset="77"/>
              </a:rPr>
              <a:t>Descripción </a:t>
            </a:r>
            <a:endParaRPr lang="es-CL" sz="3600" b="1" dirty="0">
              <a:latin typeface="Titillium" pitchFamily="2" charset="77"/>
              <a:cs typeface="Poppins ExtraBold" pitchFamily="2" charset="77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CE4DFFE-1E22-8C43-A986-DD528243BD66}"/>
              </a:ext>
            </a:extLst>
          </p:cNvPr>
          <p:cNvCxnSpPr>
            <a:cxnSpLocks/>
          </p:cNvCxnSpPr>
          <p:nvPr/>
        </p:nvCxnSpPr>
        <p:spPr>
          <a:xfrm>
            <a:off x="412965" y="242412"/>
            <a:ext cx="0" cy="614352"/>
          </a:xfrm>
          <a:prstGeom prst="line">
            <a:avLst/>
          </a:prstGeom>
          <a:ln w="38100">
            <a:solidFill>
              <a:srgbClr val="AE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329887A6-67E0-68E1-8C39-F7DAFA0E4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192" y="-13965"/>
            <a:ext cx="2170843" cy="74617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2124D365-CAFA-8A54-3DF9-2B98EFE3301A}"/>
              </a:ext>
            </a:extLst>
          </p:cNvPr>
          <p:cNvSpPr txBox="1"/>
          <p:nvPr/>
        </p:nvSpPr>
        <p:spPr>
          <a:xfrm>
            <a:off x="10208931" y="6374565"/>
            <a:ext cx="186949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950" b="1" dirty="0" err="1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División</a:t>
            </a:r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 de Fomento e Industria</a:t>
            </a:r>
          </a:p>
          <a:p>
            <a:pPr algn="ctr"/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Gobierno Regional de Tarapacá</a:t>
            </a:r>
            <a:endParaRPr lang="es-CL" sz="950" b="1" dirty="0"/>
          </a:p>
        </p:txBody>
      </p:sp>
      <p:pic>
        <p:nvPicPr>
          <p:cNvPr id="21" name="Imagen 20" descr="Logotipo&#10;&#10;Descripción generada automáticamente">
            <a:extLst>
              <a:ext uri="{FF2B5EF4-FFF2-40B4-BE49-F238E27FC236}">
                <a16:creationId xmlns:a16="http://schemas.microsoft.com/office/drawing/2014/main" id="{B8C06900-A343-4028-F6AC-F0ED54EAA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931" y="4718417"/>
            <a:ext cx="1780707" cy="178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20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2A4ED-B6D7-D168-DDD8-41ED5FA0A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6106C54-2A47-7325-612C-9AD3AF83CC75}"/>
              </a:ext>
            </a:extLst>
          </p:cNvPr>
          <p:cNvSpPr/>
          <p:nvPr/>
        </p:nvSpPr>
        <p:spPr>
          <a:xfrm>
            <a:off x="10124389" y="-1233"/>
            <a:ext cx="2038584" cy="6858000"/>
          </a:xfrm>
          <a:prstGeom prst="rect">
            <a:avLst/>
          </a:prstGeom>
          <a:solidFill>
            <a:srgbClr val="1624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67A19B-90EA-5128-B242-D1A8F1CEBA0C}"/>
              </a:ext>
            </a:extLst>
          </p:cNvPr>
          <p:cNvSpPr txBox="1"/>
          <p:nvPr/>
        </p:nvSpPr>
        <p:spPr>
          <a:xfrm>
            <a:off x="478546" y="210433"/>
            <a:ext cx="99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Titillium" pitchFamily="2" charset="77"/>
                <a:cs typeface="Poppins ExtraBold" pitchFamily="2" charset="77"/>
              </a:rPr>
              <a:t>Objetivos </a:t>
            </a:r>
            <a:endParaRPr lang="es-CL" sz="3600" b="1" dirty="0">
              <a:latin typeface="Titillium" pitchFamily="2" charset="77"/>
              <a:cs typeface="Poppins ExtraBold" pitchFamily="2" charset="77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926A06-4C2C-7449-D9EB-5A06CDAF2F3C}"/>
              </a:ext>
            </a:extLst>
          </p:cNvPr>
          <p:cNvCxnSpPr>
            <a:cxnSpLocks/>
          </p:cNvCxnSpPr>
          <p:nvPr/>
        </p:nvCxnSpPr>
        <p:spPr>
          <a:xfrm>
            <a:off x="412965" y="242412"/>
            <a:ext cx="0" cy="614352"/>
          </a:xfrm>
          <a:prstGeom prst="line">
            <a:avLst/>
          </a:prstGeom>
          <a:ln w="38100">
            <a:solidFill>
              <a:srgbClr val="AE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E94BF419-532D-58B8-FAB7-A879A7003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192" y="-13965"/>
            <a:ext cx="2170843" cy="74617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4822D956-D72C-889C-346E-1022FAFA64E7}"/>
              </a:ext>
            </a:extLst>
          </p:cNvPr>
          <p:cNvSpPr txBox="1"/>
          <p:nvPr/>
        </p:nvSpPr>
        <p:spPr>
          <a:xfrm>
            <a:off x="10208931" y="6374565"/>
            <a:ext cx="186949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950" b="1" dirty="0" err="1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División</a:t>
            </a:r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 de Fomento e Industria</a:t>
            </a:r>
          </a:p>
          <a:p>
            <a:pPr algn="ctr"/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Gobierno Regional de Tarapacá</a:t>
            </a:r>
            <a:endParaRPr lang="es-CL" sz="950" b="1" dirty="0"/>
          </a:p>
        </p:txBody>
      </p:sp>
      <p:pic>
        <p:nvPicPr>
          <p:cNvPr id="21" name="Imagen 20" descr="Logotipo&#10;&#10;Descripción generada automáticamente">
            <a:extLst>
              <a:ext uri="{FF2B5EF4-FFF2-40B4-BE49-F238E27FC236}">
                <a16:creationId xmlns:a16="http://schemas.microsoft.com/office/drawing/2014/main" id="{8B54E24C-C445-C177-0802-18D10897A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931" y="4718417"/>
            <a:ext cx="1780707" cy="178070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7F38C6A-4817-BEBF-D95A-7C683E3BABAA}"/>
              </a:ext>
            </a:extLst>
          </p:cNvPr>
          <p:cNvSpPr txBox="1"/>
          <p:nvPr/>
        </p:nvSpPr>
        <p:spPr>
          <a:xfrm>
            <a:off x="1140643" y="1517715"/>
            <a:ext cx="5420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Objetivo del proyecto:</a:t>
            </a:r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14271F-48FF-44AE-8C1D-A2E8DEE78D8C}"/>
              </a:ext>
            </a:extLst>
          </p:cNvPr>
          <p:cNvSpPr txBox="1"/>
          <p:nvPr/>
        </p:nvSpPr>
        <p:spPr>
          <a:xfrm>
            <a:off x="1140643" y="2885064"/>
            <a:ext cx="5420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Objetivos Específicos: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D7461F4-EEED-B6D7-7288-814C92356EC8}"/>
              </a:ext>
            </a:extLst>
          </p:cNvPr>
          <p:cNvSpPr txBox="1"/>
          <p:nvPr/>
        </p:nvSpPr>
        <p:spPr>
          <a:xfrm>
            <a:off x="1819373" y="3311897"/>
            <a:ext cx="56560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MX" dirty="0"/>
              <a:t>Objetivo 1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Objetivo 2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Objetivo 3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Objetivo 4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Objetivo 5</a:t>
            </a:r>
          </a:p>
          <a:p>
            <a:pPr marL="342900" indent="-342900">
              <a:buFont typeface="+mj-lt"/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252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59DE3-BDE2-25F6-7E3D-74683052B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C895B5C-DD07-3896-C86B-D752929DF96E}"/>
              </a:ext>
            </a:extLst>
          </p:cNvPr>
          <p:cNvSpPr/>
          <p:nvPr/>
        </p:nvSpPr>
        <p:spPr>
          <a:xfrm>
            <a:off x="10124389" y="-1233"/>
            <a:ext cx="2038584" cy="6858000"/>
          </a:xfrm>
          <a:prstGeom prst="rect">
            <a:avLst/>
          </a:prstGeom>
          <a:solidFill>
            <a:srgbClr val="1624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53547B-96CC-9777-8E8F-89869E1DBEDC}"/>
              </a:ext>
            </a:extLst>
          </p:cNvPr>
          <p:cNvSpPr txBox="1"/>
          <p:nvPr/>
        </p:nvSpPr>
        <p:spPr>
          <a:xfrm>
            <a:off x="478546" y="210433"/>
            <a:ext cx="99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Titillium" pitchFamily="2" charset="77"/>
                <a:cs typeface="Poppins ExtraBold" pitchFamily="2" charset="77"/>
              </a:rPr>
              <a:t>Productos</a:t>
            </a:r>
            <a:endParaRPr lang="es-CL" sz="3600" b="1" dirty="0">
              <a:latin typeface="Titillium" pitchFamily="2" charset="77"/>
              <a:cs typeface="Poppins ExtraBold" pitchFamily="2" charset="77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EB52145-265B-5BD2-1A0B-2A2FC3389697}"/>
              </a:ext>
            </a:extLst>
          </p:cNvPr>
          <p:cNvCxnSpPr>
            <a:cxnSpLocks/>
          </p:cNvCxnSpPr>
          <p:nvPr/>
        </p:nvCxnSpPr>
        <p:spPr>
          <a:xfrm>
            <a:off x="412965" y="242412"/>
            <a:ext cx="0" cy="614352"/>
          </a:xfrm>
          <a:prstGeom prst="line">
            <a:avLst/>
          </a:prstGeom>
          <a:ln w="38100">
            <a:solidFill>
              <a:srgbClr val="AE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64D769FD-712E-C163-3693-0FEC3D7AC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192" y="-13965"/>
            <a:ext cx="2170843" cy="74617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5276AFDC-DFFB-C28B-CA6D-4A773796A034}"/>
              </a:ext>
            </a:extLst>
          </p:cNvPr>
          <p:cNvSpPr txBox="1"/>
          <p:nvPr/>
        </p:nvSpPr>
        <p:spPr>
          <a:xfrm>
            <a:off x="10208931" y="6374565"/>
            <a:ext cx="186949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950" b="1" dirty="0" err="1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División</a:t>
            </a:r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 de Fomento e Industria</a:t>
            </a:r>
          </a:p>
          <a:p>
            <a:pPr algn="ctr"/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Gobierno Regional de Tarapacá</a:t>
            </a:r>
            <a:endParaRPr lang="es-CL" sz="950" b="1" dirty="0"/>
          </a:p>
        </p:txBody>
      </p:sp>
      <p:pic>
        <p:nvPicPr>
          <p:cNvPr id="21" name="Imagen 20" descr="Logotipo&#10;&#10;Descripción generada automáticamente">
            <a:extLst>
              <a:ext uri="{FF2B5EF4-FFF2-40B4-BE49-F238E27FC236}">
                <a16:creationId xmlns:a16="http://schemas.microsoft.com/office/drawing/2014/main" id="{D29CC3B2-F0DF-ECFA-87BD-044A0180F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931" y="4718417"/>
            <a:ext cx="1780707" cy="1780707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C98791EF-14C6-E789-4570-7069DB5AA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03618"/>
              </p:ext>
            </p:extLst>
          </p:nvPr>
        </p:nvGraphicFramePr>
        <p:xfrm>
          <a:off x="838676" y="1883220"/>
          <a:ext cx="8022519" cy="3351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329">
                  <a:extLst>
                    <a:ext uri="{9D8B030D-6E8A-4147-A177-3AD203B41FA5}">
                      <a16:colId xmlns:a16="http://schemas.microsoft.com/office/drawing/2014/main" val="2921533179"/>
                    </a:ext>
                  </a:extLst>
                </a:gridCol>
                <a:gridCol w="2804679">
                  <a:extLst>
                    <a:ext uri="{9D8B030D-6E8A-4147-A177-3AD203B41FA5}">
                      <a16:colId xmlns:a16="http://schemas.microsoft.com/office/drawing/2014/main" val="1129777097"/>
                    </a:ext>
                  </a:extLst>
                </a:gridCol>
                <a:gridCol w="3637511">
                  <a:extLst>
                    <a:ext uri="{9D8B030D-6E8A-4147-A177-3AD203B41FA5}">
                      <a16:colId xmlns:a16="http://schemas.microsoft.com/office/drawing/2014/main" val="171753838"/>
                    </a:ext>
                  </a:extLst>
                </a:gridCol>
              </a:tblGrid>
              <a:tr h="200104">
                <a:tc>
                  <a:txBody>
                    <a:bodyPr/>
                    <a:lstStyle/>
                    <a:p>
                      <a:pPr marL="67945" algn="ctr">
                        <a:spcBef>
                          <a:spcPts val="20"/>
                        </a:spcBef>
                        <a:buNone/>
                      </a:pPr>
                      <a:r>
                        <a:rPr lang="es-CL" sz="1400" dirty="0">
                          <a:effectLst/>
                        </a:rPr>
                        <a:t>Objetivo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7945" algn="ctr">
                        <a:spcBef>
                          <a:spcPts val="20"/>
                        </a:spcBef>
                        <a:buNone/>
                      </a:pPr>
                      <a:r>
                        <a:rPr lang="es-CL" sz="1400" dirty="0">
                          <a:effectLst/>
                        </a:rPr>
                        <a:t>Productos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7945" algn="ctr">
                        <a:spcBef>
                          <a:spcPts val="20"/>
                        </a:spcBef>
                        <a:buNone/>
                      </a:pPr>
                      <a:r>
                        <a:rPr lang="es-CL" sz="1400" dirty="0">
                          <a:effectLst/>
                        </a:rPr>
                        <a:t>Descripción</a:t>
                      </a:r>
                    </a:p>
                    <a:p>
                      <a:pPr marL="67945" algn="ctr">
                        <a:spcBef>
                          <a:spcPts val="20"/>
                        </a:spcBef>
                        <a:buNone/>
                      </a:pP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1789367"/>
                  </a:ext>
                </a:extLst>
              </a:tr>
              <a:tr h="5850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3539212"/>
                  </a:ext>
                </a:extLst>
              </a:tr>
              <a:tr h="5850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07398"/>
                  </a:ext>
                </a:extLst>
              </a:tr>
              <a:tr h="5850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9430142"/>
                  </a:ext>
                </a:extLst>
              </a:tr>
              <a:tr h="5850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883554"/>
                  </a:ext>
                </a:extLst>
              </a:tr>
              <a:tr h="58503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endParaRPr lang="es-C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3304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11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C6553-6C35-4874-611A-BAF5C06FF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58D8180-FF0F-51DC-C4B2-3B90E7428F9F}"/>
              </a:ext>
            </a:extLst>
          </p:cNvPr>
          <p:cNvSpPr/>
          <p:nvPr/>
        </p:nvSpPr>
        <p:spPr>
          <a:xfrm>
            <a:off x="10124389" y="-1233"/>
            <a:ext cx="2038584" cy="6858000"/>
          </a:xfrm>
          <a:prstGeom prst="rect">
            <a:avLst/>
          </a:prstGeom>
          <a:solidFill>
            <a:srgbClr val="1624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B4E6DA-C6D8-5BB4-C2F0-785E41A93B1B}"/>
              </a:ext>
            </a:extLst>
          </p:cNvPr>
          <p:cNvSpPr txBox="1"/>
          <p:nvPr/>
        </p:nvSpPr>
        <p:spPr>
          <a:xfrm>
            <a:off x="478546" y="210433"/>
            <a:ext cx="99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Titillium" pitchFamily="2" charset="77"/>
                <a:cs typeface="Poppins ExtraBold" pitchFamily="2" charset="77"/>
              </a:rPr>
              <a:t>Beneficiarios del proyecto</a:t>
            </a:r>
            <a:endParaRPr lang="es-CL" sz="3600" b="1" dirty="0">
              <a:latin typeface="Titillium" pitchFamily="2" charset="77"/>
              <a:cs typeface="Poppins ExtraBold" pitchFamily="2" charset="77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0C36C07-1F65-B24F-0BBE-216A4BC9B12D}"/>
              </a:ext>
            </a:extLst>
          </p:cNvPr>
          <p:cNvCxnSpPr>
            <a:cxnSpLocks/>
          </p:cNvCxnSpPr>
          <p:nvPr/>
        </p:nvCxnSpPr>
        <p:spPr>
          <a:xfrm>
            <a:off x="412965" y="242412"/>
            <a:ext cx="0" cy="614352"/>
          </a:xfrm>
          <a:prstGeom prst="line">
            <a:avLst/>
          </a:prstGeom>
          <a:ln w="38100">
            <a:solidFill>
              <a:srgbClr val="AE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4C6CE81C-E4F9-D95C-9C3A-64C0BCD96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192" y="-13965"/>
            <a:ext cx="2170843" cy="74617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8022D3A1-E6A5-EF06-B8F7-473DFAB4B2E3}"/>
              </a:ext>
            </a:extLst>
          </p:cNvPr>
          <p:cNvSpPr txBox="1"/>
          <p:nvPr/>
        </p:nvSpPr>
        <p:spPr>
          <a:xfrm>
            <a:off x="10208931" y="6374565"/>
            <a:ext cx="186949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950" b="1" dirty="0" err="1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División</a:t>
            </a:r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 de Fomento e Industria</a:t>
            </a:r>
          </a:p>
          <a:p>
            <a:pPr algn="ctr"/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Gobierno Regional de Tarapacá</a:t>
            </a:r>
            <a:endParaRPr lang="es-CL" sz="950" b="1" dirty="0"/>
          </a:p>
        </p:txBody>
      </p:sp>
      <p:pic>
        <p:nvPicPr>
          <p:cNvPr id="21" name="Imagen 20" descr="Logotipo&#10;&#10;Descripción generada automáticamente">
            <a:extLst>
              <a:ext uri="{FF2B5EF4-FFF2-40B4-BE49-F238E27FC236}">
                <a16:creationId xmlns:a16="http://schemas.microsoft.com/office/drawing/2014/main" id="{E3DB90EE-30EF-0BAC-E532-A08C1E9F65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931" y="4718417"/>
            <a:ext cx="1780707" cy="178070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A083937-A44B-5C32-CD23-4B5D02821741}"/>
              </a:ext>
            </a:extLst>
          </p:cNvPr>
          <p:cNvSpPr txBox="1"/>
          <p:nvPr/>
        </p:nvSpPr>
        <p:spPr>
          <a:xfrm>
            <a:off x="1081861" y="6466898"/>
            <a:ext cx="92264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Beneficiarios esperados directos e indirectos del proyecto</a:t>
            </a:r>
            <a:endParaRPr lang="es-CL" sz="1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D5F5AB2-B1E9-6E1A-4EA4-338381F90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34424"/>
              </p:ext>
            </p:extLst>
          </p:nvPr>
        </p:nvGraphicFramePr>
        <p:xfrm>
          <a:off x="1255012" y="1599417"/>
          <a:ext cx="7493060" cy="2916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697">
                  <a:extLst>
                    <a:ext uri="{9D8B030D-6E8A-4147-A177-3AD203B41FA5}">
                      <a16:colId xmlns:a16="http://schemas.microsoft.com/office/drawing/2014/main" val="1037721627"/>
                    </a:ext>
                  </a:extLst>
                </a:gridCol>
                <a:gridCol w="1602557">
                  <a:extLst>
                    <a:ext uri="{9D8B030D-6E8A-4147-A177-3AD203B41FA5}">
                      <a16:colId xmlns:a16="http://schemas.microsoft.com/office/drawing/2014/main" val="3997707399"/>
                    </a:ext>
                  </a:extLst>
                </a:gridCol>
                <a:gridCol w="1706252">
                  <a:extLst>
                    <a:ext uri="{9D8B030D-6E8A-4147-A177-3AD203B41FA5}">
                      <a16:colId xmlns:a16="http://schemas.microsoft.com/office/drawing/2014/main" val="4270643922"/>
                    </a:ext>
                  </a:extLst>
                </a:gridCol>
                <a:gridCol w="1602554">
                  <a:extLst>
                    <a:ext uri="{9D8B030D-6E8A-4147-A177-3AD203B41FA5}">
                      <a16:colId xmlns:a16="http://schemas.microsoft.com/office/drawing/2014/main" val="1007970892"/>
                    </a:ext>
                  </a:extLst>
                </a:gridCol>
              </a:tblGrid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dirty="0">
                          <a:effectLst/>
                        </a:rPr>
                        <a:t>CATEGORÍA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dirty="0" err="1">
                          <a:effectLst/>
                        </a:rPr>
                        <a:t>N°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dirty="0" err="1">
                          <a:effectLst/>
                        </a:rPr>
                        <a:t>N°</a:t>
                      </a:r>
                      <a:r>
                        <a:rPr lang="es-CL" sz="1600" dirty="0">
                          <a:effectLst/>
                        </a:rPr>
                        <a:t> MUJERES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dirty="0" err="1">
                          <a:effectLst/>
                        </a:rPr>
                        <a:t>N°</a:t>
                      </a:r>
                      <a:r>
                        <a:rPr lang="es-CL" sz="1600" dirty="0">
                          <a:effectLst/>
                        </a:rPr>
                        <a:t> HOMBRES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1392162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0504177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4376995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571230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2068893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2172009"/>
                  </a:ext>
                </a:extLst>
              </a:tr>
              <a:tr h="41666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2000" dirty="0">
                          <a:effectLst/>
                        </a:rPr>
                        <a:t>Total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243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918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3C81E-2D19-63D7-0C83-3F0C11E5B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BAAA359F-354B-FE7A-BF86-7516268FCBE2}"/>
              </a:ext>
            </a:extLst>
          </p:cNvPr>
          <p:cNvSpPr/>
          <p:nvPr/>
        </p:nvSpPr>
        <p:spPr>
          <a:xfrm>
            <a:off x="10124389" y="-1233"/>
            <a:ext cx="2038584" cy="6858000"/>
          </a:xfrm>
          <a:prstGeom prst="rect">
            <a:avLst/>
          </a:prstGeom>
          <a:solidFill>
            <a:srgbClr val="1624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2C2858-FF74-EBFE-8B05-CCA6FE4AB0EA}"/>
              </a:ext>
            </a:extLst>
          </p:cNvPr>
          <p:cNvSpPr txBox="1"/>
          <p:nvPr/>
        </p:nvSpPr>
        <p:spPr>
          <a:xfrm>
            <a:off x="478546" y="210433"/>
            <a:ext cx="99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Titillium" pitchFamily="2" charset="77"/>
                <a:cs typeface="Poppins ExtraBold" pitchFamily="2" charset="77"/>
              </a:rPr>
              <a:t>Impacto y oportunidad</a:t>
            </a:r>
            <a:endParaRPr lang="es-CL" sz="3600" b="1" dirty="0">
              <a:latin typeface="Titillium" pitchFamily="2" charset="77"/>
              <a:cs typeface="Poppins ExtraBold" pitchFamily="2" charset="77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2C54BAB-A529-57C0-C1DA-8310B2D69056}"/>
              </a:ext>
            </a:extLst>
          </p:cNvPr>
          <p:cNvCxnSpPr>
            <a:cxnSpLocks/>
          </p:cNvCxnSpPr>
          <p:nvPr/>
        </p:nvCxnSpPr>
        <p:spPr>
          <a:xfrm>
            <a:off x="412965" y="242412"/>
            <a:ext cx="0" cy="614352"/>
          </a:xfrm>
          <a:prstGeom prst="line">
            <a:avLst/>
          </a:prstGeom>
          <a:ln w="38100">
            <a:solidFill>
              <a:srgbClr val="AE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7084ADDB-6340-68AD-EA44-EEEE94A6C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192" y="-13965"/>
            <a:ext cx="2170843" cy="74617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400E2498-EBEB-ECC0-B84D-C2DF6685B8B2}"/>
              </a:ext>
            </a:extLst>
          </p:cNvPr>
          <p:cNvSpPr txBox="1"/>
          <p:nvPr/>
        </p:nvSpPr>
        <p:spPr>
          <a:xfrm>
            <a:off x="10208931" y="6374565"/>
            <a:ext cx="186949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950" b="1" dirty="0" err="1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División</a:t>
            </a:r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 de Fomento e Industria</a:t>
            </a:r>
          </a:p>
          <a:p>
            <a:pPr algn="ctr"/>
            <a:r>
              <a:rPr lang="pt-BR" sz="950" b="1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Gobierno Regional de Tarapacá</a:t>
            </a:r>
            <a:endParaRPr lang="es-CL" sz="950" b="1" dirty="0"/>
          </a:p>
        </p:txBody>
      </p:sp>
      <p:pic>
        <p:nvPicPr>
          <p:cNvPr id="21" name="Imagen 20" descr="Logotipo&#10;&#10;Descripción generada automáticamente">
            <a:extLst>
              <a:ext uri="{FF2B5EF4-FFF2-40B4-BE49-F238E27FC236}">
                <a16:creationId xmlns:a16="http://schemas.microsoft.com/office/drawing/2014/main" id="{AC767952-6A83-093C-9D98-3C75889AD1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931" y="4718417"/>
            <a:ext cx="1780707" cy="178070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B69A0AB-6831-0DC8-6313-BA3227AFF32A}"/>
              </a:ext>
            </a:extLst>
          </p:cNvPr>
          <p:cNvSpPr txBox="1"/>
          <p:nvPr/>
        </p:nvSpPr>
        <p:spPr>
          <a:xfrm>
            <a:off x="809191" y="6390064"/>
            <a:ext cx="92264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Señalar el impacto esperado de la iniciativa y oportunidades de crecimiento y desarrollo </a:t>
            </a:r>
            <a:r>
              <a:rPr lang="es-CL" sz="1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</a:t>
            </a:r>
            <a:r>
              <a:rPr lang="es-C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los beneficiarios</a:t>
            </a:r>
            <a:r>
              <a:rPr lang="es-C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C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7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44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9BF0A5-6BE4-B47D-6972-A22086C3B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7D21ED-0F31-267F-6634-6AA632DC1950}"/>
              </a:ext>
            </a:extLst>
          </p:cNvPr>
          <p:cNvSpPr/>
          <p:nvPr/>
        </p:nvSpPr>
        <p:spPr>
          <a:xfrm>
            <a:off x="0" y="13318"/>
            <a:ext cx="3732028" cy="6858000"/>
          </a:xfrm>
          <a:prstGeom prst="rect">
            <a:avLst/>
          </a:prstGeom>
          <a:solidFill>
            <a:srgbClr val="AEA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D0806A31-E356-7C33-DB0C-7680DF46C869}"/>
              </a:ext>
            </a:extLst>
          </p:cNvPr>
          <p:cNvSpPr/>
          <p:nvPr/>
        </p:nvSpPr>
        <p:spPr>
          <a:xfrm rot="5400000">
            <a:off x="1238693" y="2507523"/>
            <a:ext cx="6858000" cy="1871329"/>
          </a:xfrm>
          <a:prstGeom prst="rtTriangle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noProof="0" dirty="0"/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E9E65E96-4793-8745-94AA-CD1A22FF6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028" y="2519190"/>
            <a:ext cx="8483290" cy="40472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37AFB4-3C72-A553-4735-375C3DBB2627}"/>
              </a:ext>
            </a:extLst>
          </p:cNvPr>
          <p:cNvSpPr txBox="1"/>
          <p:nvPr/>
        </p:nvSpPr>
        <p:spPr>
          <a:xfrm>
            <a:off x="6354363" y="2967335"/>
            <a:ext cx="3238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noProof="0" dirty="0">
                <a:solidFill>
                  <a:schemeClr val="bg1"/>
                </a:solidFill>
                <a:latin typeface="Titillium" pitchFamily="2" charset="77"/>
                <a:cs typeface="Poppins Medium" pitchFamily="2" charset="77"/>
              </a:rPr>
              <a:t>Concurso CICYT 2025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4127012-79BF-5D77-9725-71C508CAE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205" y="407835"/>
            <a:ext cx="4216698" cy="2014073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C655AEFC-ED6D-76D0-8C27-F468B1ED3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88037">
            <a:off x="-1762192" y="148039"/>
            <a:ext cx="5577974" cy="5699234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7701D285-3435-3DE3-2160-E48800C7EB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743" y="5660299"/>
            <a:ext cx="2170843" cy="74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0476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232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4654</TotalTime>
  <Words>184</Words>
  <Application>Microsoft Office PowerPoint</Application>
  <PresentationFormat>Panorámica</PresentationFormat>
  <Paragraphs>77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Titillium</vt:lpstr>
      <vt:lpstr>Master Slide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mustofa amar zakaria</dc:creator>
  <cp:lastModifiedBy>Joshua Langenegger</cp:lastModifiedBy>
  <cp:revision>500</cp:revision>
  <cp:lastPrinted>2025-03-11T12:11:59Z</cp:lastPrinted>
  <dcterms:created xsi:type="dcterms:W3CDTF">2021-01-14T08:18:08Z</dcterms:created>
  <dcterms:modified xsi:type="dcterms:W3CDTF">2025-03-27T21:33:10Z</dcterms:modified>
</cp:coreProperties>
</file>