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</p:sldIdLst>
  <p:sldSz cx="18000663" cy="10799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22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61"/>
    <p:restoredTop sz="94694"/>
  </p:normalViewPr>
  <p:slideViewPr>
    <p:cSldViewPr snapToGrid="0" snapToObjects="1">
      <p:cViewPr varScale="1">
        <p:scale>
          <a:sx n="77" d="100"/>
          <a:sy n="77" d="100"/>
        </p:scale>
        <p:origin x="14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0083" y="1767462"/>
            <a:ext cx="13500497" cy="3759917"/>
          </a:xfrm>
        </p:spPr>
        <p:txBody>
          <a:bodyPr anchor="b"/>
          <a:lstStyle>
            <a:lvl1pPr algn="ctr">
              <a:defRPr sz="885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5672376"/>
            <a:ext cx="13500497" cy="2607442"/>
          </a:xfrm>
        </p:spPr>
        <p:txBody>
          <a:bodyPr/>
          <a:lstStyle>
            <a:lvl1pPr marL="0" indent="0" algn="ctr">
              <a:buNone/>
              <a:defRPr sz="3543"/>
            </a:lvl1pPr>
            <a:lvl2pPr marL="675010" indent="0" algn="ctr">
              <a:buNone/>
              <a:defRPr sz="2953"/>
            </a:lvl2pPr>
            <a:lvl3pPr marL="1350020" indent="0" algn="ctr">
              <a:buNone/>
              <a:defRPr sz="2658"/>
            </a:lvl3pPr>
            <a:lvl4pPr marL="2025030" indent="0" algn="ctr">
              <a:buNone/>
              <a:defRPr sz="2362"/>
            </a:lvl4pPr>
            <a:lvl5pPr marL="2700040" indent="0" algn="ctr">
              <a:buNone/>
              <a:defRPr sz="2362"/>
            </a:lvl5pPr>
            <a:lvl6pPr marL="3375050" indent="0" algn="ctr">
              <a:buNone/>
              <a:defRPr sz="2362"/>
            </a:lvl6pPr>
            <a:lvl7pPr marL="4050060" indent="0" algn="ctr">
              <a:buNone/>
              <a:defRPr sz="2362"/>
            </a:lvl7pPr>
            <a:lvl8pPr marL="4725071" indent="0" algn="ctr">
              <a:buNone/>
              <a:defRPr sz="2362"/>
            </a:lvl8pPr>
            <a:lvl9pPr marL="5400081" indent="0" algn="ctr">
              <a:buNone/>
              <a:defRPr sz="2362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C9B0-6498-C347-8B28-D9238325CD25}" type="datetimeFigureOut">
              <a:rPr lang="es-CL" smtClean="0"/>
              <a:t>06-06-23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86096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C9B0-6498-C347-8B28-D9238325CD25}" type="datetimeFigureOut">
              <a:rPr lang="es-CL" smtClean="0"/>
              <a:t>06-06-23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91034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4" y="574987"/>
            <a:ext cx="3881393" cy="9152300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5" y="574987"/>
            <a:ext cx="11419171" cy="9152300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C9B0-6498-C347-8B28-D9238325CD25}" type="datetimeFigureOut">
              <a:rPr lang="es-CL" smtClean="0"/>
              <a:t>06-06-23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94130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C9B0-6498-C347-8B28-D9238325CD25}" type="datetimeFigureOut">
              <a:rPr lang="es-CL" smtClean="0"/>
              <a:t>06-06-23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81415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0" y="2692442"/>
            <a:ext cx="15525572" cy="4492401"/>
          </a:xfrm>
        </p:spPr>
        <p:txBody>
          <a:bodyPr anchor="b"/>
          <a:lstStyle>
            <a:lvl1pPr>
              <a:defRPr sz="885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0" y="7227343"/>
            <a:ext cx="15525572" cy="2362447"/>
          </a:xfrm>
        </p:spPr>
        <p:txBody>
          <a:bodyPr/>
          <a:lstStyle>
            <a:lvl1pPr marL="0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1pPr>
            <a:lvl2pPr marL="675010" indent="0">
              <a:buNone/>
              <a:defRPr sz="2953">
                <a:solidFill>
                  <a:schemeClr val="tx1">
                    <a:tint val="75000"/>
                  </a:schemeClr>
                </a:solidFill>
              </a:defRPr>
            </a:lvl2pPr>
            <a:lvl3pPr marL="1350020" indent="0">
              <a:buNone/>
              <a:defRPr sz="2658">
                <a:solidFill>
                  <a:schemeClr val="tx1">
                    <a:tint val="75000"/>
                  </a:schemeClr>
                </a:solidFill>
              </a:defRPr>
            </a:lvl3pPr>
            <a:lvl4pPr marL="202503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4pPr>
            <a:lvl5pPr marL="270004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5pPr>
            <a:lvl6pPr marL="337505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6pPr>
            <a:lvl7pPr marL="405006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7pPr>
            <a:lvl8pPr marL="4725071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8pPr>
            <a:lvl9pPr marL="5400081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C9B0-6498-C347-8B28-D9238325CD25}" type="datetimeFigureOut">
              <a:rPr lang="es-CL" smtClean="0"/>
              <a:t>06-06-23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97588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2874937"/>
            <a:ext cx="7650282" cy="6852350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2874937"/>
            <a:ext cx="7650282" cy="6852350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C9B0-6498-C347-8B28-D9238325CD25}" type="datetimeFigureOut">
              <a:rPr lang="es-CL" smtClean="0"/>
              <a:t>06-06-23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93916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574988"/>
            <a:ext cx="15525572" cy="2087455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1" y="2647443"/>
            <a:ext cx="7615123" cy="1297471"/>
          </a:xfrm>
        </p:spPr>
        <p:txBody>
          <a:bodyPr anchor="b"/>
          <a:lstStyle>
            <a:lvl1pPr marL="0" indent="0">
              <a:buNone/>
              <a:defRPr sz="3543" b="1"/>
            </a:lvl1pPr>
            <a:lvl2pPr marL="675010" indent="0">
              <a:buNone/>
              <a:defRPr sz="2953" b="1"/>
            </a:lvl2pPr>
            <a:lvl3pPr marL="1350020" indent="0">
              <a:buNone/>
              <a:defRPr sz="2658" b="1"/>
            </a:lvl3pPr>
            <a:lvl4pPr marL="2025030" indent="0">
              <a:buNone/>
              <a:defRPr sz="2362" b="1"/>
            </a:lvl4pPr>
            <a:lvl5pPr marL="2700040" indent="0">
              <a:buNone/>
              <a:defRPr sz="2362" b="1"/>
            </a:lvl5pPr>
            <a:lvl6pPr marL="3375050" indent="0">
              <a:buNone/>
              <a:defRPr sz="2362" b="1"/>
            </a:lvl6pPr>
            <a:lvl7pPr marL="4050060" indent="0">
              <a:buNone/>
              <a:defRPr sz="2362" b="1"/>
            </a:lvl7pPr>
            <a:lvl8pPr marL="4725071" indent="0">
              <a:buNone/>
              <a:defRPr sz="2362" b="1"/>
            </a:lvl8pPr>
            <a:lvl9pPr marL="5400081" indent="0">
              <a:buNone/>
              <a:defRPr sz="2362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1" y="3944914"/>
            <a:ext cx="7615123" cy="580237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6" y="2647443"/>
            <a:ext cx="7652626" cy="1297471"/>
          </a:xfrm>
        </p:spPr>
        <p:txBody>
          <a:bodyPr anchor="b"/>
          <a:lstStyle>
            <a:lvl1pPr marL="0" indent="0">
              <a:buNone/>
              <a:defRPr sz="3543" b="1"/>
            </a:lvl1pPr>
            <a:lvl2pPr marL="675010" indent="0">
              <a:buNone/>
              <a:defRPr sz="2953" b="1"/>
            </a:lvl2pPr>
            <a:lvl3pPr marL="1350020" indent="0">
              <a:buNone/>
              <a:defRPr sz="2658" b="1"/>
            </a:lvl3pPr>
            <a:lvl4pPr marL="2025030" indent="0">
              <a:buNone/>
              <a:defRPr sz="2362" b="1"/>
            </a:lvl4pPr>
            <a:lvl5pPr marL="2700040" indent="0">
              <a:buNone/>
              <a:defRPr sz="2362" b="1"/>
            </a:lvl5pPr>
            <a:lvl6pPr marL="3375050" indent="0">
              <a:buNone/>
              <a:defRPr sz="2362" b="1"/>
            </a:lvl6pPr>
            <a:lvl7pPr marL="4050060" indent="0">
              <a:buNone/>
              <a:defRPr sz="2362" b="1"/>
            </a:lvl7pPr>
            <a:lvl8pPr marL="4725071" indent="0">
              <a:buNone/>
              <a:defRPr sz="2362" b="1"/>
            </a:lvl8pPr>
            <a:lvl9pPr marL="5400081" indent="0">
              <a:buNone/>
              <a:defRPr sz="2362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6" y="3944914"/>
            <a:ext cx="7652626" cy="580237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C9B0-6498-C347-8B28-D9238325CD25}" type="datetimeFigureOut">
              <a:rPr lang="es-CL" smtClean="0"/>
              <a:t>06-06-23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5461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C9B0-6498-C347-8B28-D9238325CD25}" type="datetimeFigureOut">
              <a:rPr lang="es-CL" smtClean="0"/>
              <a:t>06-06-23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37832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C9B0-6498-C347-8B28-D9238325CD25}" type="datetimeFigureOut">
              <a:rPr lang="es-CL" smtClean="0"/>
              <a:t>06-06-23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13911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1" y="719984"/>
            <a:ext cx="5805682" cy="2519945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1554966"/>
            <a:ext cx="9112836" cy="7674832"/>
          </a:xfrm>
        </p:spPr>
        <p:txBody>
          <a:bodyPr/>
          <a:lstStyle>
            <a:lvl1pPr>
              <a:defRPr sz="4724"/>
            </a:lvl1pPr>
            <a:lvl2pPr>
              <a:defRPr sz="4134"/>
            </a:lvl2pPr>
            <a:lvl3pPr>
              <a:defRPr sz="3543"/>
            </a:lvl3pPr>
            <a:lvl4pPr>
              <a:defRPr sz="2953"/>
            </a:lvl4pPr>
            <a:lvl5pPr>
              <a:defRPr sz="2953"/>
            </a:lvl5pPr>
            <a:lvl6pPr>
              <a:defRPr sz="2953"/>
            </a:lvl6pPr>
            <a:lvl7pPr>
              <a:defRPr sz="2953"/>
            </a:lvl7pPr>
            <a:lvl8pPr>
              <a:defRPr sz="2953"/>
            </a:lvl8pPr>
            <a:lvl9pPr>
              <a:defRPr sz="2953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1" y="3239929"/>
            <a:ext cx="5805682" cy="6002369"/>
          </a:xfrm>
        </p:spPr>
        <p:txBody>
          <a:bodyPr/>
          <a:lstStyle>
            <a:lvl1pPr marL="0" indent="0">
              <a:buNone/>
              <a:defRPr sz="2362"/>
            </a:lvl1pPr>
            <a:lvl2pPr marL="675010" indent="0">
              <a:buNone/>
              <a:defRPr sz="2067"/>
            </a:lvl2pPr>
            <a:lvl3pPr marL="1350020" indent="0">
              <a:buNone/>
              <a:defRPr sz="1772"/>
            </a:lvl3pPr>
            <a:lvl4pPr marL="2025030" indent="0">
              <a:buNone/>
              <a:defRPr sz="1476"/>
            </a:lvl4pPr>
            <a:lvl5pPr marL="2700040" indent="0">
              <a:buNone/>
              <a:defRPr sz="1476"/>
            </a:lvl5pPr>
            <a:lvl6pPr marL="3375050" indent="0">
              <a:buNone/>
              <a:defRPr sz="1476"/>
            </a:lvl6pPr>
            <a:lvl7pPr marL="4050060" indent="0">
              <a:buNone/>
              <a:defRPr sz="1476"/>
            </a:lvl7pPr>
            <a:lvl8pPr marL="4725071" indent="0">
              <a:buNone/>
              <a:defRPr sz="1476"/>
            </a:lvl8pPr>
            <a:lvl9pPr marL="5400081" indent="0">
              <a:buNone/>
              <a:defRPr sz="1476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C9B0-6498-C347-8B28-D9238325CD25}" type="datetimeFigureOut">
              <a:rPr lang="es-CL" smtClean="0"/>
              <a:t>06-06-23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76750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1" y="719984"/>
            <a:ext cx="5805682" cy="2519945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1554966"/>
            <a:ext cx="9112836" cy="7674832"/>
          </a:xfrm>
        </p:spPr>
        <p:txBody>
          <a:bodyPr anchor="t"/>
          <a:lstStyle>
            <a:lvl1pPr marL="0" indent="0">
              <a:buNone/>
              <a:defRPr sz="4724"/>
            </a:lvl1pPr>
            <a:lvl2pPr marL="675010" indent="0">
              <a:buNone/>
              <a:defRPr sz="4134"/>
            </a:lvl2pPr>
            <a:lvl3pPr marL="1350020" indent="0">
              <a:buNone/>
              <a:defRPr sz="3543"/>
            </a:lvl3pPr>
            <a:lvl4pPr marL="2025030" indent="0">
              <a:buNone/>
              <a:defRPr sz="2953"/>
            </a:lvl4pPr>
            <a:lvl5pPr marL="2700040" indent="0">
              <a:buNone/>
              <a:defRPr sz="2953"/>
            </a:lvl5pPr>
            <a:lvl6pPr marL="3375050" indent="0">
              <a:buNone/>
              <a:defRPr sz="2953"/>
            </a:lvl6pPr>
            <a:lvl7pPr marL="4050060" indent="0">
              <a:buNone/>
              <a:defRPr sz="2953"/>
            </a:lvl7pPr>
            <a:lvl8pPr marL="4725071" indent="0">
              <a:buNone/>
              <a:defRPr sz="2953"/>
            </a:lvl8pPr>
            <a:lvl9pPr marL="5400081" indent="0">
              <a:buNone/>
              <a:defRPr sz="2953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1" y="3239929"/>
            <a:ext cx="5805682" cy="6002369"/>
          </a:xfrm>
        </p:spPr>
        <p:txBody>
          <a:bodyPr/>
          <a:lstStyle>
            <a:lvl1pPr marL="0" indent="0">
              <a:buNone/>
              <a:defRPr sz="2362"/>
            </a:lvl1pPr>
            <a:lvl2pPr marL="675010" indent="0">
              <a:buNone/>
              <a:defRPr sz="2067"/>
            </a:lvl2pPr>
            <a:lvl3pPr marL="1350020" indent="0">
              <a:buNone/>
              <a:defRPr sz="1772"/>
            </a:lvl3pPr>
            <a:lvl4pPr marL="2025030" indent="0">
              <a:buNone/>
              <a:defRPr sz="1476"/>
            </a:lvl4pPr>
            <a:lvl5pPr marL="2700040" indent="0">
              <a:buNone/>
              <a:defRPr sz="1476"/>
            </a:lvl5pPr>
            <a:lvl6pPr marL="3375050" indent="0">
              <a:buNone/>
              <a:defRPr sz="1476"/>
            </a:lvl6pPr>
            <a:lvl7pPr marL="4050060" indent="0">
              <a:buNone/>
              <a:defRPr sz="1476"/>
            </a:lvl7pPr>
            <a:lvl8pPr marL="4725071" indent="0">
              <a:buNone/>
              <a:defRPr sz="1476"/>
            </a:lvl8pPr>
            <a:lvl9pPr marL="5400081" indent="0">
              <a:buNone/>
              <a:defRPr sz="1476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C9B0-6498-C347-8B28-D9238325CD25}" type="datetimeFigureOut">
              <a:rPr lang="es-CL" smtClean="0"/>
              <a:t>06-06-23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9284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574988"/>
            <a:ext cx="15525572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2874937"/>
            <a:ext cx="15525572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10009781"/>
            <a:ext cx="4050149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7C9B0-6498-C347-8B28-D9238325CD25}" type="datetimeFigureOut">
              <a:rPr lang="es-CL" smtClean="0"/>
              <a:t>06-06-23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10009781"/>
            <a:ext cx="6075224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10009781"/>
            <a:ext cx="4050149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29967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350020" rtl="0" eaLnBrk="1" latinLnBrk="0" hangingPunct="1">
        <a:lnSpc>
          <a:spcPct val="90000"/>
        </a:lnSpc>
        <a:spcBef>
          <a:spcPct val="0"/>
        </a:spcBef>
        <a:buNone/>
        <a:defRPr sz="64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7505" indent="-337505" algn="l" defTabSz="1350020" rtl="0" eaLnBrk="1" latinLnBrk="0" hangingPunct="1">
        <a:lnSpc>
          <a:spcPct val="90000"/>
        </a:lnSpc>
        <a:spcBef>
          <a:spcPts val="1476"/>
        </a:spcBef>
        <a:buFont typeface="Arial" panose="020B0604020202020204" pitchFamily="34" charset="0"/>
        <a:buChar char="•"/>
        <a:defRPr sz="4134" kern="1200">
          <a:solidFill>
            <a:schemeClr val="tx1"/>
          </a:solidFill>
          <a:latin typeface="+mn-lt"/>
          <a:ea typeface="+mn-ea"/>
          <a:cs typeface="+mn-cs"/>
        </a:defRPr>
      </a:lvl1pPr>
      <a:lvl2pPr marL="1012515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687525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953" kern="1200">
          <a:solidFill>
            <a:schemeClr val="tx1"/>
          </a:solidFill>
          <a:latin typeface="+mn-lt"/>
          <a:ea typeface="+mn-ea"/>
          <a:cs typeface="+mn-cs"/>
        </a:defRPr>
      </a:lvl3pPr>
      <a:lvl4pPr marL="2362535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4pPr>
      <a:lvl5pPr marL="3037545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5pPr>
      <a:lvl6pPr marL="3712555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6pPr>
      <a:lvl7pPr marL="4387566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7pPr>
      <a:lvl8pPr marL="5062576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8pPr>
      <a:lvl9pPr marL="5737586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1pPr>
      <a:lvl2pPr marL="67501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2pPr>
      <a:lvl3pPr marL="135002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3pPr>
      <a:lvl4pPr marL="202503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4pPr>
      <a:lvl5pPr marL="270004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5pPr>
      <a:lvl6pPr marL="337505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6pPr>
      <a:lvl7pPr marL="405006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7pPr>
      <a:lvl8pPr marL="4725071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8pPr>
      <a:lvl9pPr marL="5400081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CAD4543-5C23-5443-AA50-8E9CF78AEF8B}"/>
              </a:ext>
            </a:extLst>
          </p:cNvPr>
          <p:cNvSpPr/>
          <p:nvPr/>
        </p:nvSpPr>
        <p:spPr>
          <a:xfrm>
            <a:off x="9000331" y="0"/>
            <a:ext cx="9000332" cy="107997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E7151F0-6490-DB49-99AC-39C3242CA27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1" y="7983592"/>
            <a:ext cx="18000663" cy="2816171"/>
          </a:xfrm>
          <a:prstGeom prst="rect">
            <a:avLst/>
          </a:prstGeom>
        </p:spPr>
      </p:pic>
      <p:sp>
        <p:nvSpPr>
          <p:cNvPr id="32" name="CuadroTexto 31">
            <a:extLst>
              <a:ext uri="{FF2B5EF4-FFF2-40B4-BE49-F238E27FC236}">
                <a16:creationId xmlns:a16="http://schemas.microsoft.com/office/drawing/2014/main" id="{7F012158-A504-A747-8C9F-63B8C647EBEB}"/>
              </a:ext>
            </a:extLst>
          </p:cNvPr>
          <p:cNvSpPr txBox="1"/>
          <p:nvPr/>
        </p:nvSpPr>
        <p:spPr>
          <a:xfrm>
            <a:off x="653904" y="1446663"/>
            <a:ext cx="783500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2000" b="1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José Miguel Carvajal </a:t>
            </a:r>
            <a:r>
              <a:rPr lang="es-CL" sz="2000" b="1" dirty="0" err="1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Gallardo</a:t>
            </a:r>
            <a:r>
              <a:rPr lang="es-CL" sz="2000" b="1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, Gobernador Regional de Tarapacá </a:t>
            </a:r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y Presidente del Consejo Regional de Tarapacá, junto a las Consejeras y Consejeros Regionales y (Nombre Representante Legal), presidente(a) de (NOMBRE DE LA INSTITUCIÓN), tienen el agrado de invitar a Ud. a participar de (NOMBRE DE LA ACTIVIDAD).</a:t>
            </a:r>
          </a:p>
          <a:p>
            <a:pPr algn="just"/>
            <a:endParaRPr lang="es-CL" sz="2000" dirty="0">
              <a:solidFill>
                <a:srgbClr val="1F2246"/>
              </a:solidFill>
              <a:latin typeface="Titillium" pitchFamily="2" charset="77"/>
              <a:cs typeface="Arial" panose="020B0604020202020204" pitchFamily="34" charset="0"/>
            </a:endParaRPr>
          </a:p>
          <a:p>
            <a:pPr algn="just"/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La actividad, financiada con el Fondo de CULTURA (reemplazar por el Fondo que corresponda) FNDR año 2021, del Gobierno Regional de Tarapacá, se desarrollará </a:t>
            </a:r>
            <a:r>
              <a:rPr lang="es-CL" sz="2000" b="1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en (LUGAR), el día (FECHA), a las (HORA) </a:t>
            </a:r>
            <a:r>
              <a:rPr lang="es-CL" sz="2000" b="1" dirty="0" err="1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hrs</a:t>
            </a:r>
            <a:r>
              <a:rPr lang="es-CL" sz="2000" b="1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.</a:t>
            </a:r>
          </a:p>
          <a:p>
            <a:pPr algn="just"/>
            <a:endParaRPr lang="es-CL" sz="2000" dirty="0">
              <a:solidFill>
                <a:srgbClr val="1F2246"/>
              </a:solidFill>
              <a:latin typeface="Titillium" pitchFamily="2" charset="77"/>
              <a:cs typeface="Arial" panose="020B0604020202020204" pitchFamily="34" charset="0"/>
            </a:endParaRPr>
          </a:p>
          <a:p>
            <a:pPr algn="just"/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Es importante contar con vuestra presencia, la que dará mayor realce a esta actividad.</a:t>
            </a:r>
          </a:p>
          <a:p>
            <a:endParaRPr lang="es-CL" sz="2000" dirty="0">
              <a:solidFill>
                <a:srgbClr val="1F2246"/>
              </a:solidFill>
              <a:latin typeface="Titillium" pitchFamily="2" charset="77"/>
              <a:cs typeface="Arial" panose="020B0604020202020204" pitchFamily="34" charset="0"/>
            </a:endParaRPr>
          </a:p>
          <a:p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 </a:t>
            </a:r>
          </a:p>
          <a:p>
            <a:pPr algn="r"/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Ciudad, localidad, mes de 202X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B607AC82-ADB5-2445-81BC-335D7900A1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2108" y="8161014"/>
            <a:ext cx="2336800" cy="228600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A317B4F-1012-C044-97B2-2D55522D33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397" y="2816170"/>
            <a:ext cx="5664200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0323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CAD4543-5C23-5443-AA50-8E9CF78AEF8B}"/>
              </a:ext>
            </a:extLst>
          </p:cNvPr>
          <p:cNvSpPr/>
          <p:nvPr/>
        </p:nvSpPr>
        <p:spPr>
          <a:xfrm>
            <a:off x="9000331" y="0"/>
            <a:ext cx="9000332" cy="107997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CAFE093-39B8-E548-A0AD-FDAE908839DB}"/>
              </a:ext>
            </a:extLst>
          </p:cNvPr>
          <p:cNvSpPr/>
          <p:nvPr/>
        </p:nvSpPr>
        <p:spPr>
          <a:xfrm>
            <a:off x="9000331" y="0"/>
            <a:ext cx="9000331" cy="1079976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E7151F0-6490-DB49-99AC-39C3242CA27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2" y="7818681"/>
            <a:ext cx="18000663" cy="2981082"/>
          </a:xfrm>
          <a:prstGeom prst="rect">
            <a:avLst/>
          </a:prstGeom>
        </p:spPr>
      </p:pic>
      <p:sp>
        <p:nvSpPr>
          <p:cNvPr id="32" name="CuadroTexto 31">
            <a:extLst>
              <a:ext uri="{FF2B5EF4-FFF2-40B4-BE49-F238E27FC236}">
                <a16:creationId xmlns:a16="http://schemas.microsoft.com/office/drawing/2014/main" id="{7F012158-A504-A747-8C9F-63B8C647EBEB}"/>
              </a:ext>
            </a:extLst>
          </p:cNvPr>
          <p:cNvSpPr txBox="1"/>
          <p:nvPr/>
        </p:nvSpPr>
        <p:spPr>
          <a:xfrm>
            <a:off x="653904" y="1446663"/>
            <a:ext cx="783615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2000" b="1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José Miguel Carvajal </a:t>
            </a:r>
            <a:r>
              <a:rPr lang="es-CL" sz="2000" b="1" dirty="0" err="1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Gallardo</a:t>
            </a:r>
            <a:r>
              <a:rPr lang="es-CL" sz="2000" b="1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, Gobernador Regional de Tarapacá </a:t>
            </a:r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y Presidente del Consejo Regional de Tarapacá, junto a las Consejeras y Consejeros Regionales y (Nombre Representante Legal), presidente(a) de (NOMBRE DE LA INSTITUCIÓN), tienen el agrado de invitar a Ud. a participar de (NOMBRE DE LA ACTIVIDAD).</a:t>
            </a:r>
          </a:p>
          <a:p>
            <a:pPr algn="just"/>
            <a:endParaRPr lang="es-CL" sz="2000" dirty="0">
              <a:solidFill>
                <a:srgbClr val="1F2246"/>
              </a:solidFill>
              <a:latin typeface="Titillium" pitchFamily="2" charset="77"/>
              <a:cs typeface="Arial" panose="020B0604020202020204" pitchFamily="34" charset="0"/>
            </a:endParaRPr>
          </a:p>
          <a:p>
            <a:pPr algn="just"/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La actividad, financiada con el Fondo de CULTURA (reemplazar por el Fondo que corresponda) FNDR año 2021, del Gobierno Regional de Tarapacá, se desarrollará </a:t>
            </a:r>
            <a:r>
              <a:rPr lang="es-CL" sz="2000" b="1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en (LUGAR), el día (FECHA), a las (HORA) </a:t>
            </a:r>
            <a:r>
              <a:rPr lang="es-CL" sz="2000" b="1" dirty="0" err="1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hrs</a:t>
            </a:r>
            <a:r>
              <a:rPr lang="es-CL" sz="2000" b="1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.</a:t>
            </a:r>
          </a:p>
          <a:p>
            <a:pPr algn="just"/>
            <a:endParaRPr lang="es-CL" sz="2000" dirty="0">
              <a:solidFill>
                <a:srgbClr val="1F2246"/>
              </a:solidFill>
              <a:latin typeface="Titillium" pitchFamily="2" charset="77"/>
              <a:cs typeface="Arial" panose="020B0604020202020204" pitchFamily="34" charset="0"/>
            </a:endParaRPr>
          </a:p>
          <a:p>
            <a:pPr algn="just"/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Es importante contar con vuestra presencia, la que dará mayor realce a esta actividad.</a:t>
            </a:r>
          </a:p>
          <a:p>
            <a:endParaRPr lang="es-CL" sz="2000" dirty="0">
              <a:solidFill>
                <a:srgbClr val="1F2246"/>
              </a:solidFill>
              <a:latin typeface="Titillium" pitchFamily="2" charset="77"/>
              <a:cs typeface="Arial" panose="020B0604020202020204" pitchFamily="34" charset="0"/>
            </a:endParaRPr>
          </a:p>
          <a:p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 </a:t>
            </a:r>
          </a:p>
          <a:p>
            <a:pPr algn="r"/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Ciudad, localidad, mes de 202X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98D2AC2-5EFA-C14B-B6AE-2AD3D75EA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3257" y="8166222"/>
            <a:ext cx="2336800" cy="2286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6410CC7E-19B0-5E45-BFF7-C3D2F0C97D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396" y="2861776"/>
            <a:ext cx="5664200" cy="330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8334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08A3917B-040B-6040-B06C-F69F7898D0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54921" y="4763"/>
            <a:ext cx="8991600" cy="10795000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E7151F0-6490-DB49-99AC-39C3242CA27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2" y="7818681"/>
            <a:ext cx="18000663" cy="2981082"/>
          </a:xfrm>
          <a:prstGeom prst="rect">
            <a:avLst/>
          </a:prstGeom>
        </p:spPr>
      </p:pic>
      <p:sp>
        <p:nvSpPr>
          <p:cNvPr id="32" name="CuadroTexto 31">
            <a:extLst>
              <a:ext uri="{FF2B5EF4-FFF2-40B4-BE49-F238E27FC236}">
                <a16:creationId xmlns:a16="http://schemas.microsoft.com/office/drawing/2014/main" id="{7F012158-A504-A747-8C9F-63B8C647EBEB}"/>
              </a:ext>
            </a:extLst>
          </p:cNvPr>
          <p:cNvSpPr txBox="1"/>
          <p:nvPr/>
        </p:nvSpPr>
        <p:spPr>
          <a:xfrm>
            <a:off x="653904" y="1446663"/>
            <a:ext cx="783615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2000" b="1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José Miguel Carvajal </a:t>
            </a:r>
            <a:r>
              <a:rPr lang="es-CL" sz="2000" b="1" dirty="0" err="1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Gallardo</a:t>
            </a:r>
            <a:r>
              <a:rPr lang="es-CL" sz="2000" b="1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, Gobernador Regional de Tarapacá </a:t>
            </a:r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y Presidente del Consejo Regional de Tarapacá, junto a las Consejeras y Consejeros Regionales y (Nombre Representante Legal), presidente(a) de (NOMBRE DE LA INSTITUCIÓN), tienen el agrado de invitar a Ud. a participar de (NOMBRE DE LA ACTIVIDAD).</a:t>
            </a:r>
          </a:p>
          <a:p>
            <a:pPr algn="just"/>
            <a:endParaRPr lang="es-CL" sz="2000" dirty="0">
              <a:solidFill>
                <a:srgbClr val="1F2246"/>
              </a:solidFill>
              <a:latin typeface="Titillium" pitchFamily="2" charset="77"/>
              <a:cs typeface="Arial" panose="020B0604020202020204" pitchFamily="34" charset="0"/>
            </a:endParaRPr>
          </a:p>
          <a:p>
            <a:pPr algn="just"/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La actividad, financiada con el Fondo de CULTURA (reemplazar por el Fondo que corresponda) FNDR año 2021, del Gobierno Regional de Tarapacá, se desarrollará </a:t>
            </a:r>
            <a:r>
              <a:rPr lang="es-CL" sz="2000" b="1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en (LUGAR), el día (FECHA), a las (HORA) </a:t>
            </a:r>
            <a:r>
              <a:rPr lang="es-CL" sz="2000" b="1" dirty="0" err="1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hrs</a:t>
            </a:r>
            <a:r>
              <a:rPr lang="es-CL" sz="2000" b="1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.</a:t>
            </a:r>
          </a:p>
          <a:p>
            <a:pPr algn="just"/>
            <a:endParaRPr lang="es-CL" sz="2000" dirty="0">
              <a:solidFill>
                <a:srgbClr val="1F2246"/>
              </a:solidFill>
              <a:latin typeface="Titillium" pitchFamily="2" charset="77"/>
              <a:cs typeface="Arial" panose="020B0604020202020204" pitchFamily="34" charset="0"/>
            </a:endParaRPr>
          </a:p>
          <a:p>
            <a:pPr algn="just"/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Es importante contar con vuestra presencia, la que dará mayor realce a esta actividad.</a:t>
            </a:r>
          </a:p>
          <a:p>
            <a:endParaRPr lang="es-CL" sz="2000" dirty="0">
              <a:solidFill>
                <a:srgbClr val="1F2246"/>
              </a:solidFill>
              <a:latin typeface="Titillium" pitchFamily="2" charset="77"/>
              <a:cs typeface="Arial" panose="020B0604020202020204" pitchFamily="34" charset="0"/>
            </a:endParaRPr>
          </a:p>
          <a:p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 </a:t>
            </a:r>
          </a:p>
          <a:p>
            <a:pPr algn="r"/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Ciudad, localidad, mes de 202X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98D2AC2-5EFA-C14B-B6AE-2AD3D75EA0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3257" y="8166222"/>
            <a:ext cx="23368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9287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884</TotalTime>
  <Words>381</Words>
  <Application>Microsoft Macintosh PowerPoint</Application>
  <PresentationFormat>Personalizado</PresentationFormat>
  <Paragraphs>24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Titillium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Mauricio Davalos</dc:creator>
  <cp:lastModifiedBy>Ernesto Valenzuela Perez</cp:lastModifiedBy>
  <cp:revision>12</cp:revision>
  <dcterms:created xsi:type="dcterms:W3CDTF">2021-07-20T16:42:08Z</dcterms:created>
  <dcterms:modified xsi:type="dcterms:W3CDTF">2023-06-06T15:14:50Z</dcterms:modified>
</cp:coreProperties>
</file>