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1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609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103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413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141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758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391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461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783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391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675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928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C9B0-6498-C347-8B28-D9238325CD25}" type="datetimeFigureOut">
              <a:rPr lang="es-CL" smtClean="0"/>
              <a:t>06-06-23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50CD-5BDD-1F4A-9C6B-E69F7F6C43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996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CAD4543-5C23-5443-AA50-8E9CF78AEF8B}"/>
              </a:ext>
            </a:extLst>
          </p:cNvPr>
          <p:cNvSpPr/>
          <p:nvPr/>
        </p:nvSpPr>
        <p:spPr>
          <a:xfrm>
            <a:off x="9000331" y="0"/>
            <a:ext cx="9000332" cy="107997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E7151F0-6490-DB49-99AC-39C3242CA2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7983592"/>
            <a:ext cx="18000663" cy="2816171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7F012158-A504-A747-8C9F-63B8C647EBEB}"/>
              </a:ext>
            </a:extLst>
          </p:cNvPr>
          <p:cNvSpPr txBox="1"/>
          <p:nvPr/>
        </p:nvSpPr>
        <p:spPr>
          <a:xfrm>
            <a:off x="653904" y="1446663"/>
            <a:ext cx="78350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José Miguel Carvajal </a:t>
            </a:r>
            <a:r>
              <a:rPr lang="es-CL" sz="2000" b="1" dirty="0" err="1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Gallardo</a:t>
            </a:r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, Gobernador Regional de Tarapacá </a:t>
            </a:r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y Presidente del Consejo Regional de Tarapacá, junto a las Consejeras y Consejeros Regionales y (Nombre Representante Legal), presidente(a) de (NOMBRE DE LA INSTITUCIÓN), tienen el agrado de invitar a Ud. a participar de (NOMBRE DE LA ACTIVIDAD).</a:t>
            </a:r>
          </a:p>
          <a:p>
            <a:pPr algn="just"/>
            <a:endParaRPr lang="es-CL" sz="2000" dirty="0">
              <a:solidFill>
                <a:srgbClr val="1F2246"/>
              </a:solidFill>
              <a:latin typeface="Titillium" pitchFamily="2" charset="77"/>
              <a:cs typeface="Arial" panose="020B0604020202020204" pitchFamily="34" charset="0"/>
            </a:endParaRPr>
          </a:p>
          <a:p>
            <a:pPr algn="just"/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La actividad, financiada con el Fondo de CULTURA (reemplazar por el Fondo que corresponda) FNDR año 2021, del Gobierno Regional de Tarapacá, se desarrollará </a:t>
            </a:r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en (LUGAR), el día (FECHA), a las (HORA) </a:t>
            </a:r>
            <a:r>
              <a:rPr lang="es-CL" sz="2000" b="1" dirty="0" err="1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hrs</a:t>
            </a:r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.</a:t>
            </a:r>
          </a:p>
          <a:p>
            <a:pPr algn="just"/>
            <a:endParaRPr lang="es-CL" sz="2000" dirty="0">
              <a:solidFill>
                <a:srgbClr val="1F2246"/>
              </a:solidFill>
              <a:latin typeface="Titillium" pitchFamily="2" charset="77"/>
              <a:cs typeface="Arial" panose="020B0604020202020204" pitchFamily="34" charset="0"/>
            </a:endParaRPr>
          </a:p>
          <a:p>
            <a:pPr algn="just"/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Es importante contar con vuestra presencia, la que dará mayor realce a esta actividad.</a:t>
            </a:r>
          </a:p>
          <a:p>
            <a:endParaRPr lang="es-CL" sz="2000" dirty="0">
              <a:solidFill>
                <a:srgbClr val="1F2246"/>
              </a:solidFill>
              <a:latin typeface="Titillium" pitchFamily="2" charset="77"/>
              <a:cs typeface="Arial" panose="020B0604020202020204" pitchFamily="34" charset="0"/>
            </a:endParaRPr>
          </a:p>
          <a:p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Ciudad, localidad, mes de 202X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607AC82-ADB5-2445-81BC-335D7900A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108" y="8161014"/>
            <a:ext cx="2336800" cy="228600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A317B4F-1012-C044-97B2-2D55522D33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397" y="2816170"/>
            <a:ext cx="56642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32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8CAD4543-5C23-5443-AA50-8E9CF78AEF8B}"/>
              </a:ext>
            </a:extLst>
          </p:cNvPr>
          <p:cNvSpPr/>
          <p:nvPr/>
        </p:nvSpPr>
        <p:spPr>
          <a:xfrm>
            <a:off x="9000331" y="0"/>
            <a:ext cx="9000332" cy="107997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CAFE093-39B8-E548-A0AD-FDAE908839DB}"/>
              </a:ext>
            </a:extLst>
          </p:cNvPr>
          <p:cNvSpPr/>
          <p:nvPr/>
        </p:nvSpPr>
        <p:spPr>
          <a:xfrm>
            <a:off x="9000331" y="0"/>
            <a:ext cx="9000331" cy="1079976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E7151F0-6490-DB49-99AC-39C3242CA2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2" y="7818681"/>
            <a:ext cx="18000663" cy="2981082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7F012158-A504-A747-8C9F-63B8C647EBEB}"/>
              </a:ext>
            </a:extLst>
          </p:cNvPr>
          <p:cNvSpPr txBox="1"/>
          <p:nvPr/>
        </p:nvSpPr>
        <p:spPr>
          <a:xfrm>
            <a:off x="653904" y="1446663"/>
            <a:ext cx="783615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José Miguel Carvajal </a:t>
            </a:r>
            <a:r>
              <a:rPr lang="es-CL" sz="2000" b="1" dirty="0" err="1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Gallardo</a:t>
            </a:r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, Gobernador Regional de Tarapacá </a:t>
            </a:r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y Presidente del Consejo Regional de Tarapacá, junto a las Consejeras y Consejeros Regionales y (Nombre Representante Legal), presidente(a) de (NOMBRE DE LA INSTITUCIÓN), tienen el agrado de invitar a Ud. a participar de (NOMBRE DE LA ACTIVIDAD).</a:t>
            </a:r>
          </a:p>
          <a:p>
            <a:pPr algn="just"/>
            <a:endParaRPr lang="es-CL" sz="2000" dirty="0">
              <a:solidFill>
                <a:srgbClr val="1F2246"/>
              </a:solidFill>
              <a:latin typeface="Titillium" pitchFamily="2" charset="77"/>
              <a:cs typeface="Arial" panose="020B0604020202020204" pitchFamily="34" charset="0"/>
            </a:endParaRPr>
          </a:p>
          <a:p>
            <a:pPr algn="just"/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La actividad, financiada con el Fondo de CULTURA (reemplazar por el Fondo que corresponda) FNDR año 2021, del Gobierno Regional de Tarapacá, se desarrollará </a:t>
            </a:r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en (LUGAR), el día (FECHA), a las (HORA) </a:t>
            </a:r>
            <a:r>
              <a:rPr lang="es-CL" sz="2000" b="1" dirty="0" err="1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hrs</a:t>
            </a:r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.</a:t>
            </a:r>
          </a:p>
          <a:p>
            <a:pPr algn="just"/>
            <a:endParaRPr lang="es-CL" sz="2000" dirty="0">
              <a:solidFill>
                <a:srgbClr val="1F2246"/>
              </a:solidFill>
              <a:latin typeface="Titillium" pitchFamily="2" charset="77"/>
              <a:cs typeface="Arial" panose="020B0604020202020204" pitchFamily="34" charset="0"/>
            </a:endParaRPr>
          </a:p>
          <a:p>
            <a:pPr algn="just"/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Es importante contar con vuestra presencia, la que dará mayor realce a esta actividad.</a:t>
            </a:r>
          </a:p>
          <a:p>
            <a:endParaRPr lang="es-CL" sz="2000" dirty="0">
              <a:solidFill>
                <a:srgbClr val="1F2246"/>
              </a:solidFill>
              <a:latin typeface="Titillium" pitchFamily="2" charset="77"/>
              <a:cs typeface="Arial" panose="020B0604020202020204" pitchFamily="34" charset="0"/>
            </a:endParaRPr>
          </a:p>
          <a:p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Ciudad, localidad, mes de 202X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98D2AC2-5EFA-C14B-B6AE-2AD3D75EA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3257" y="8166222"/>
            <a:ext cx="2336800" cy="2286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410CC7E-19B0-5E45-BFF7-C3D2F0C97D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396" y="2861776"/>
            <a:ext cx="56642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33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8A3917B-040B-6040-B06C-F69F7898D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4921" y="4763"/>
            <a:ext cx="8991600" cy="10795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E7151F0-6490-DB49-99AC-39C3242CA2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-2" y="7818681"/>
            <a:ext cx="18000663" cy="2981082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7F012158-A504-A747-8C9F-63B8C647EBEB}"/>
              </a:ext>
            </a:extLst>
          </p:cNvPr>
          <p:cNvSpPr txBox="1"/>
          <p:nvPr/>
        </p:nvSpPr>
        <p:spPr>
          <a:xfrm>
            <a:off x="653904" y="1446663"/>
            <a:ext cx="783615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José Miguel Carvajal </a:t>
            </a:r>
            <a:r>
              <a:rPr lang="es-CL" sz="2000" b="1" dirty="0" err="1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Gallardo</a:t>
            </a:r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, Gobernador Regional de Tarapacá </a:t>
            </a:r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y Presidente del Consejo Regional de Tarapacá, junto a las Consejeras y Consejeros Regionales y (Nombre Representante Legal), presidente(a) de (NOMBRE DE LA INSTITUCIÓN), tienen el agrado de invitar a Ud. a participar de (NOMBRE DE LA ACTIVIDAD).</a:t>
            </a:r>
          </a:p>
          <a:p>
            <a:pPr algn="just"/>
            <a:endParaRPr lang="es-CL" sz="2000" dirty="0">
              <a:solidFill>
                <a:srgbClr val="1F2246"/>
              </a:solidFill>
              <a:latin typeface="Titillium" pitchFamily="2" charset="77"/>
              <a:cs typeface="Arial" panose="020B0604020202020204" pitchFamily="34" charset="0"/>
            </a:endParaRPr>
          </a:p>
          <a:p>
            <a:pPr algn="just"/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La actividad, financiada con el Fondo de CULTURA (reemplazar por el Fondo que corresponda) FNDR año 2021, del Gobierno Regional de Tarapacá, se desarrollará </a:t>
            </a:r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en (LUGAR), el día (FECHA), a las (HORA) </a:t>
            </a:r>
            <a:r>
              <a:rPr lang="es-CL" sz="2000" b="1" dirty="0" err="1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hrs</a:t>
            </a:r>
            <a:r>
              <a:rPr lang="es-CL" sz="2000" b="1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.</a:t>
            </a:r>
          </a:p>
          <a:p>
            <a:pPr algn="just"/>
            <a:endParaRPr lang="es-CL" sz="2000" dirty="0">
              <a:solidFill>
                <a:srgbClr val="1F2246"/>
              </a:solidFill>
              <a:latin typeface="Titillium" pitchFamily="2" charset="77"/>
              <a:cs typeface="Arial" panose="020B0604020202020204" pitchFamily="34" charset="0"/>
            </a:endParaRPr>
          </a:p>
          <a:p>
            <a:pPr algn="just"/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Es importante contar con vuestra presencia, la que dará mayor realce a esta actividad.</a:t>
            </a:r>
          </a:p>
          <a:p>
            <a:endParaRPr lang="es-CL" sz="2000" dirty="0">
              <a:solidFill>
                <a:srgbClr val="1F2246"/>
              </a:solidFill>
              <a:latin typeface="Titillium" pitchFamily="2" charset="77"/>
              <a:cs typeface="Arial" panose="020B0604020202020204" pitchFamily="34" charset="0"/>
            </a:endParaRPr>
          </a:p>
          <a:p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s-CL" sz="2000" dirty="0">
                <a:solidFill>
                  <a:srgbClr val="1F2246"/>
                </a:solidFill>
                <a:latin typeface="Titillium" pitchFamily="2" charset="77"/>
                <a:cs typeface="Arial" panose="020B0604020202020204" pitchFamily="34" charset="0"/>
              </a:rPr>
              <a:t>Ciudad, localidad, mes de 202X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98D2AC2-5EFA-C14B-B6AE-2AD3D75EA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3257" y="8166222"/>
            <a:ext cx="2336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28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381</Words>
  <Application>Microsoft Macintosh PowerPoint</Application>
  <PresentationFormat>Personalizado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Titillium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Davalos</dc:creator>
  <cp:lastModifiedBy>Ernesto Valenzuela Perez</cp:lastModifiedBy>
  <cp:revision>12</cp:revision>
  <dcterms:created xsi:type="dcterms:W3CDTF">2021-07-20T16:42:08Z</dcterms:created>
  <dcterms:modified xsi:type="dcterms:W3CDTF">2023-06-06T15:14:50Z</dcterms:modified>
</cp:coreProperties>
</file>