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sldIdLst>
    <p:sldId id="256" r:id="rId2"/>
    <p:sldId id="257" r:id="rId3"/>
    <p:sldId id="258" r:id="rId4"/>
  </p:sldIdLst>
  <p:sldSz cx="18000663" cy="1079976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F224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9557"/>
    <p:restoredTop sz="94669"/>
  </p:normalViewPr>
  <p:slideViewPr>
    <p:cSldViewPr snapToGrid="0" snapToObjects="1">
      <p:cViewPr varScale="1">
        <p:scale>
          <a:sx n="94" d="100"/>
          <a:sy n="94" d="100"/>
        </p:scale>
        <p:origin x="608" y="2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250083" y="1767462"/>
            <a:ext cx="13500497" cy="3759917"/>
          </a:xfrm>
        </p:spPr>
        <p:txBody>
          <a:bodyPr anchor="b"/>
          <a:lstStyle>
            <a:lvl1pPr algn="ctr">
              <a:defRPr sz="885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50083" y="5672376"/>
            <a:ext cx="13500497" cy="2607442"/>
          </a:xfrm>
        </p:spPr>
        <p:txBody>
          <a:bodyPr/>
          <a:lstStyle>
            <a:lvl1pPr marL="0" indent="0" algn="ctr">
              <a:buNone/>
              <a:defRPr sz="3543"/>
            </a:lvl1pPr>
            <a:lvl2pPr marL="675010" indent="0" algn="ctr">
              <a:buNone/>
              <a:defRPr sz="2953"/>
            </a:lvl2pPr>
            <a:lvl3pPr marL="1350020" indent="0" algn="ctr">
              <a:buNone/>
              <a:defRPr sz="2658"/>
            </a:lvl3pPr>
            <a:lvl4pPr marL="2025030" indent="0" algn="ctr">
              <a:buNone/>
              <a:defRPr sz="2362"/>
            </a:lvl4pPr>
            <a:lvl5pPr marL="2700040" indent="0" algn="ctr">
              <a:buNone/>
              <a:defRPr sz="2362"/>
            </a:lvl5pPr>
            <a:lvl6pPr marL="3375050" indent="0" algn="ctr">
              <a:buNone/>
              <a:defRPr sz="2362"/>
            </a:lvl6pPr>
            <a:lvl7pPr marL="4050060" indent="0" algn="ctr">
              <a:buNone/>
              <a:defRPr sz="2362"/>
            </a:lvl7pPr>
            <a:lvl8pPr marL="4725071" indent="0" algn="ctr">
              <a:buNone/>
              <a:defRPr sz="2362"/>
            </a:lvl8pPr>
            <a:lvl9pPr marL="5400081" indent="0" algn="ctr">
              <a:buNone/>
              <a:defRPr sz="2362"/>
            </a:lvl9pPr>
          </a:lstStyle>
          <a:p>
            <a:r>
              <a:rPr lang="es-MX"/>
              <a:t>Haz clic para editar el estilo de subtítulo del patrón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7860967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291034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2881724" y="574987"/>
            <a:ext cx="3881393" cy="9152300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37545" y="574987"/>
            <a:ext cx="11419171" cy="9152300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9941309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58141583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28170" y="2692442"/>
            <a:ext cx="15525572" cy="4492401"/>
          </a:xfrm>
        </p:spPr>
        <p:txBody>
          <a:bodyPr anchor="b"/>
          <a:lstStyle>
            <a:lvl1pPr>
              <a:defRPr sz="8858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28170" y="7227343"/>
            <a:ext cx="15525572" cy="2362447"/>
          </a:xfrm>
        </p:spPr>
        <p:txBody>
          <a:bodyPr/>
          <a:lstStyle>
            <a:lvl1pPr marL="0" indent="0">
              <a:buNone/>
              <a:defRPr sz="3543">
                <a:solidFill>
                  <a:schemeClr val="tx1">
                    <a:tint val="75000"/>
                  </a:schemeClr>
                </a:solidFill>
              </a:defRPr>
            </a:lvl1pPr>
            <a:lvl2pPr marL="675010" indent="0">
              <a:buNone/>
              <a:defRPr sz="2953">
                <a:solidFill>
                  <a:schemeClr val="tx1">
                    <a:tint val="75000"/>
                  </a:schemeClr>
                </a:solidFill>
              </a:defRPr>
            </a:lvl2pPr>
            <a:lvl3pPr marL="1350020" indent="0">
              <a:buNone/>
              <a:defRPr sz="2658">
                <a:solidFill>
                  <a:schemeClr val="tx1">
                    <a:tint val="75000"/>
                  </a:schemeClr>
                </a:solidFill>
              </a:defRPr>
            </a:lvl3pPr>
            <a:lvl4pPr marL="202503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4pPr>
            <a:lvl5pPr marL="270004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5pPr>
            <a:lvl6pPr marL="337505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6pPr>
            <a:lvl7pPr marL="4050060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7pPr>
            <a:lvl8pPr marL="472507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8pPr>
            <a:lvl9pPr marL="5400081" indent="0">
              <a:buNone/>
              <a:defRPr sz="2362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38975886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37545" y="2874937"/>
            <a:ext cx="7650282" cy="685235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9112836" y="2874937"/>
            <a:ext cx="7650282" cy="6852350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1939164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0" y="574988"/>
            <a:ext cx="15525572" cy="2087455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9891" y="2647443"/>
            <a:ext cx="7615123" cy="1297471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39891" y="3944914"/>
            <a:ext cx="7615123" cy="580237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9112836" y="2647443"/>
            <a:ext cx="7652626" cy="1297471"/>
          </a:xfrm>
        </p:spPr>
        <p:txBody>
          <a:bodyPr anchor="b"/>
          <a:lstStyle>
            <a:lvl1pPr marL="0" indent="0">
              <a:buNone/>
              <a:defRPr sz="3543" b="1"/>
            </a:lvl1pPr>
            <a:lvl2pPr marL="675010" indent="0">
              <a:buNone/>
              <a:defRPr sz="2953" b="1"/>
            </a:lvl2pPr>
            <a:lvl3pPr marL="1350020" indent="0">
              <a:buNone/>
              <a:defRPr sz="2658" b="1"/>
            </a:lvl3pPr>
            <a:lvl4pPr marL="2025030" indent="0">
              <a:buNone/>
              <a:defRPr sz="2362" b="1"/>
            </a:lvl4pPr>
            <a:lvl5pPr marL="2700040" indent="0">
              <a:buNone/>
              <a:defRPr sz="2362" b="1"/>
            </a:lvl5pPr>
            <a:lvl6pPr marL="3375050" indent="0">
              <a:buNone/>
              <a:defRPr sz="2362" b="1"/>
            </a:lvl6pPr>
            <a:lvl7pPr marL="4050060" indent="0">
              <a:buNone/>
              <a:defRPr sz="2362" b="1"/>
            </a:lvl7pPr>
            <a:lvl8pPr marL="4725071" indent="0">
              <a:buNone/>
              <a:defRPr sz="2362" b="1"/>
            </a:lvl8pPr>
            <a:lvl9pPr marL="5400081" indent="0">
              <a:buNone/>
              <a:defRPr sz="2362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9112836" y="3944914"/>
            <a:ext cx="7652626" cy="5802373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3546151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1637832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8139117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719984"/>
            <a:ext cx="5805682" cy="2519945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2626" y="1554966"/>
            <a:ext cx="9112836" cy="7674832"/>
          </a:xfrm>
        </p:spPr>
        <p:txBody>
          <a:bodyPr/>
          <a:lstStyle>
            <a:lvl1pPr>
              <a:defRPr sz="4724"/>
            </a:lvl1pPr>
            <a:lvl2pPr>
              <a:defRPr sz="4134"/>
            </a:lvl2pPr>
            <a:lvl3pPr>
              <a:defRPr sz="3543"/>
            </a:lvl3pPr>
            <a:lvl4pPr>
              <a:defRPr sz="2953"/>
            </a:lvl4pPr>
            <a:lvl5pPr>
              <a:defRPr sz="2953"/>
            </a:lvl5pPr>
            <a:lvl6pPr>
              <a:defRPr sz="2953"/>
            </a:lvl6pPr>
            <a:lvl7pPr>
              <a:defRPr sz="2953"/>
            </a:lvl7pPr>
            <a:lvl8pPr>
              <a:defRPr sz="2953"/>
            </a:lvl8pPr>
            <a:lvl9pPr>
              <a:defRPr sz="2953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3239929"/>
            <a:ext cx="5805682" cy="6002369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40767507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39891" y="719984"/>
            <a:ext cx="5805682" cy="2519945"/>
          </a:xfrm>
        </p:spPr>
        <p:txBody>
          <a:bodyPr anchor="b"/>
          <a:lstStyle>
            <a:lvl1pPr>
              <a:defRPr sz="4724"/>
            </a:lvl1pPr>
          </a:lstStyle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652626" y="1554966"/>
            <a:ext cx="9112836" cy="7674832"/>
          </a:xfrm>
        </p:spPr>
        <p:txBody>
          <a:bodyPr anchor="t"/>
          <a:lstStyle>
            <a:lvl1pPr marL="0" indent="0">
              <a:buNone/>
              <a:defRPr sz="4724"/>
            </a:lvl1pPr>
            <a:lvl2pPr marL="675010" indent="0">
              <a:buNone/>
              <a:defRPr sz="4134"/>
            </a:lvl2pPr>
            <a:lvl3pPr marL="1350020" indent="0">
              <a:buNone/>
              <a:defRPr sz="3543"/>
            </a:lvl3pPr>
            <a:lvl4pPr marL="2025030" indent="0">
              <a:buNone/>
              <a:defRPr sz="2953"/>
            </a:lvl4pPr>
            <a:lvl5pPr marL="2700040" indent="0">
              <a:buNone/>
              <a:defRPr sz="2953"/>
            </a:lvl5pPr>
            <a:lvl6pPr marL="3375050" indent="0">
              <a:buNone/>
              <a:defRPr sz="2953"/>
            </a:lvl6pPr>
            <a:lvl7pPr marL="4050060" indent="0">
              <a:buNone/>
              <a:defRPr sz="2953"/>
            </a:lvl7pPr>
            <a:lvl8pPr marL="4725071" indent="0">
              <a:buNone/>
              <a:defRPr sz="2953"/>
            </a:lvl8pPr>
            <a:lvl9pPr marL="5400081" indent="0">
              <a:buNone/>
              <a:defRPr sz="2953"/>
            </a:lvl9pPr>
          </a:lstStyle>
          <a:p>
            <a:r>
              <a:rPr lang="es-MX"/>
              <a:t>Haz clic en el icono para agregar una imagen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39891" y="3239929"/>
            <a:ext cx="5805682" cy="6002369"/>
          </a:xfrm>
        </p:spPr>
        <p:txBody>
          <a:bodyPr/>
          <a:lstStyle>
            <a:lvl1pPr marL="0" indent="0">
              <a:buNone/>
              <a:defRPr sz="2362"/>
            </a:lvl1pPr>
            <a:lvl2pPr marL="675010" indent="0">
              <a:buNone/>
              <a:defRPr sz="2067"/>
            </a:lvl2pPr>
            <a:lvl3pPr marL="1350020" indent="0">
              <a:buNone/>
              <a:defRPr sz="1772"/>
            </a:lvl3pPr>
            <a:lvl4pPr marL="2025030" indent="0">
              <a:buNone/>
              <a:defRPr sz="1476"/>
            </a:lvl4pPr>
            <a:lvl5pPr marL="2700040" indent="0">
              <a:buNone/>
              <a:defRPr sz="1476"/>
            </a:lvl5pPr>
            <a:lvl6pPr marL="3375050" indent="0">
              <a:buNone/>
              <a:defRPr sz="1476"/>
            </a:lvl6pPr>
            <a:lvl7pPr marL="4050060" indent="0">
              <a:buNone/>
              <a:defRPr sz="1476"/>
            </a:lvl7pPr>
            <a:lvl8pPr marL="4725071" indent="0">
              <a:buNone/>
              <a:defRPr sz="1476"/>
            </a:lvl8pPr>
            <a:lvl9pPr marL="5400081" indent="0">
              <a:buNone/>
              <a:defRPr sz="1476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53928418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37546" y="574988"/>
            <a:ext cx="15525572" cy="2087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37546" y="2874937"/>
            <a:ext cx="15525572" cy="68523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37546" y="10009781"/>
            <a:ext cx="405014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647C9B0-6498-C347-8B28-D9238325CD25}" type="datetimeFigureOut">
              <a:rPr lang="es-CL" smtClean="0"/>
              <a:t>15-03-22</a:t>
            </a:fld>
            <a:endParaRPr lang="es-C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62720" y="10009781"/>
            <a:ext cx="6075224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2712968" y="10009781"/>
            <a:ext cx="4050149" cy="574987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77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2A50CD-5BDD-1F4A-9C6B-E69F7F6C438C}" type="slidenum">
              <a:rPr lang="es-CL" smtClean="0"/>
              <a:t>‹Nº›</a:t>
            </a:fld>
            <a:endParaRPr lang="es-CL"/>
          </a:p>
        </p:txBody>
      </p:sp>
    </p:spTree>
    <p:extLst>
      <p:ext uri="{BB962C8B-B14F-4D97-AF65-F5344CB8AC3E}">
        <p14:creationId xmlns:p14="http://schemas.microsoft.com/office/powerpoint/2010/main" val="20299672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1350020" rtl="0" eaLnBrk="1" latinLnBrk="0" hangingPunct="1">
        <a:lnSpc>
          <a:spcPct val="90000"/>
        </a:lnSpc>
        <a:spcBef>
          <a:spcPct val="0"/>
        </a:spcBef>
        <a:buNone/>
        <a:defRPr sz="6496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37505" indent="-337505" algn="l" defTabSz="1350020" rtl="0" eaLnBrk="1" latinLnBrk="0" hangingPunct="1">
        <a:lnSpc>
          <a:spcPct val="90000"/>
        </a:lnSpc>
        <a:spcBef>
          <a:spcPts val="1476"/>
        </a:spcBef>
        <a:buFont typeface="Arial" panose="020B0604020202020204" pitchFamily="34" charset="0"/>
        <a:buChar char="•"/>
        <a:defRPr sz="4134" kern="1200">
          <a:solidFill>
            <a:schemeClr val="tx1"/>
          </a:solidFill>
          <a:latin typeface="+mn-lt"/>
          <a:ea typeface="+mn-ea"/>
          <a:cs typeface="+mn-cs"/>
        </a:defRPr>
      </a:lvl1pPr>
      <a:lvl2pPr marL="101251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3543" kern="1200">
          <a:solidFill>
            <a:schemeClr val="tx1"/>
          </a:solidFill>
          <a:latin typeface="+mn-lt"/>
          <a:ea typeface="+mn-ea"/>
          <a:cs typeface="+mn-cs"/>
        </a:defRPr>
      </a:lvl2pPr>
      <a:lvl3pPr marL="168752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953" kern="1200">
          <a:solidFill>
            <a:schemeClr val="tx1"/>
          </a:solidFill>
          <a:latin typeface="+mn-lt"/>
          <a:ea typeface="+mn-ea"/>
          <a:cs typeface="+mn-cs"/>
        </a:defRPr>
      </a:lvl3pPr>
      <a:lvl4pPr marL="236253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303754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712555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38756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506257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737586" indent="-337505" algn="l" defTabSz="1350020" rtl="0" eaLnBrk="1" latinLnBrk="0" hangingPunct="1">
        <a:lnSpc>
          <a:spcPct val="90000"/>
        </a:lnSpc>
        <a:spcBef>
          <a:spcPts val="738"/>
        </a:spcBef>
        <a:buFont typeface="Arial" panose="020B0604020202020204" pitchFamily="34" charset="0"/>
        <a:buChar char="•"/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1pPr>
      <a:lvl2pPr marL="67501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2pPr>
      <a:lvl3pPr marL="135002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3pPr>
      <a:lvl4pPr marL="202503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4pPr>
      <a:lvl5pPr marL="270004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5pPr>
      <a:lvl6pPr marL="337505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6pPr>
      <a:lvl7pPr marL="4050060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7pPr>
      <a:lvl8pPr marL="4725071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8pPr>
      <a:lvl9pPr marL="5400081" algn="l" defTabSz="1350020" rtl="0" eaLnBrk="1" latinLnBrk="0" hangingPunct="1">
        <a:defRPr sz="265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CAD4543-5C23-5443-AA50-8E9CF78AEF8B}"/>
              </a:ext>
            </a:extLst>
          </p:cNvPr>
          <p:cNvSpPr/>
          <p:nvPr/>
        </p:nvSpPr>
        <p:spPr>
          <a:xfrm>
            <a:off x="9000331" y="0"/>
            <a:ext cx="9000332" cy="107997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E7151F0-6490-DB49-99AC-39C3242CA2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1" y="7983592"/>
            <a:ext cx="18000663" cy="2816171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7F012158-A504-A747-8C9F-63B8C647EBEB}"/>
              </a:ext>
            </a:extLst>
          </p:cNvPr>
          <p:cNvSpPr txBox="1"/>
          <p:nvPr/>
        </p:nvSpPr>
        <p:spPr>
          <a:xfrm>
            <a:off x="653904" y="1446663"/>
            <a:ext cx="78350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José Miguel Carvajal Gallardo, Gobernador Regional de Tarapacá </a:t>
            </a:r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y Presidente del Consejo Regional de Tarapacá y (Nombre Representante Legal), presidente(a) de (NOMBRE DE LA INSTITUCIÓN), tienen el agrado de invitar a Ud. a participar de (NOMBRE DE LA ACTIVIDAD).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La actividad, financiada con el Fondo de CULTURA (reemplazar por el Fondo que corresponda) FNDR año 2021, del Gobierno Regional de Tarapacá, se desarrollará 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en (LUGAR), el día (FECHA), a las (HORA) </a:t>
            </a:r>
            <a:r>
              <a:rPr lang="es-CL" sz="2000" b="1" dirty="0" err="1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hrs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Es importante contar con vuestra presencia, la que dará mayor realce a esta actividad.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Ciudad, localidad, mes de 202X</a:t>
            </a:r>
          </a:p>
        </p:txBody>
      </p:sp>
      <p:pic>
        <p:nvPicPr>
          <p:cNvPr id="6" name="Imagen 5">
            <a:extLst>
              <a:ext uri="{FF2B5EF4-FFF2-40B4-BE49-F238E27FC236}">
                <a16:creationId xmlns:a16="http://schemas.microsoft.com/office/drawing/2014/main" id="{B607AC82-ADB5-2445-81BC-335D7900A17C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2108" y="8161014"/>
            <a:ext cx="2336800" cy="2286000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8A317B4F-1012-C044-97B2-2D55522D33C4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397" y="2816170"/>
            <a:ext cx="5664200" cy="3314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4603232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ángulo 3">
            <a:extLst>
              <a:ext uri="{FF2B5EF4-FFF2-40B4-BE49-F238E27FC236}">
                <a16:creationId xmlns:a16="http://schemas.microsoft.com/office/drawing/2014/main" id="{8CAD4543-5C23-5443-AA50-8E9CF78AEF8B}"/>
              </a:ext>
            </a:extLst>
          </p:cNvPr>
          <p:cNvSpPr/>
          <p:nvPr/>
        </p:nvSpPr>
        <p:spPr>
          <a:xfrm>
            <a:off x="9000331" y="0"/>
            <a:ext cx="9000332" cy="10799763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sp>
        <p:nvSpPr>
          <p:cNvPr id="5" name="Rectángulo 4">
            <a:extLst>
              <a:ext uri="{FF2B5EF4-FFF2-40B4-BE49-F238E27FC236}">
                <a16:creationId xmlns:a16="http://schemas.microsoft.com/office/drawing/2014/main" id="{7CAFE093-39B8-E548-A0AD-FDAE908839DB}"/>
              </a:ext>
            </a:extLst>
          </p:cNvPr>
          <p:cNvSpPr/>
          <p:nvPr/>
        </p:nvSpPr>
        <p:spPr>
          <a:xfrm>
            <a:off x="9000331" y="0"/>
            <a:ext cx="9000331" cy="10799763"/>
          </a:xfrm>
          <a:prstGeom prst="rect">
            <a:avLst/>
          </a:prstGeom>
          <a:solidFill>
            <a:srgbClr val="00206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L"/>
          </a:p>
        </p:txBody>
      </p:sp>
      <p:pic>
        <p:nvPicPr>
          <p:cNvPr id="3" name="Imagen 2">
            <a:extLst>
              <a:ext uri="{FF2B5EF4-FFF2-40B4-BE49-F238E27FC236}">
                <a16:creationId xmlns:a16="http://schemas.microsoft.com/office/drawing/2014/main" id="{FE7151F0-6490-DB49-99AC-39C3242CA27E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/>
          <a:stretch/>
        </p:blipFill>
        <p:spPr>
          <a:xfrm>
            <a:off x="-2" y="7818681"/>
            <a:ext cx="18000663" cy="2981082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7F012158-A504-A747-8C9F-63B8C647EBEB}"/>
              </a:ext>
            </a:extLst>
          </p:cNvPr>
          <p:cNvSpPr txBox="1"/>
          <p:nvPr/>
        </p:nvSpPr>
        <p:spPr>
          <a:xfrm>
            <a:off x="653904" y="1446663"/>
            <a:ext cx="783615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José Miguel Carvajal Gallardo, Gobernador Regional de Tarapacá </a:t>
            </a:r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y Presidente del Consejo Regional de Tarapacá y (Nombre Representante Legal), presidente(a) de (NOMBRE DE LA INSTITUCIÓN), tienen el agrado de invitar a Ud. a participar de (NOMBRE DE LA ACTIVIDAD).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La actividad, financiada con el Fondo de CULTURA (reemplazar por el Fondo que corresponda) FNDR año 2021, del Gobierno Regional de Tarapacá, se desarrollará 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en (LUGAR), el día (FECHA), a las (HORA) </a:t>
            </a:r>
            <a:r>
              <a:rPr lang="es-CL" sz="2000" b="1" dirty="0" err="1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hrs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Es importante contar con vuestra presencia, la que dará mayor realce a esta actividad.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Ciudad, localidad, mes de 202X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98D2AC2-5EFA-C14B-B6AE-2AD3D75EA0B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53257" y="8166222"/>
            <a:ext cx="2336800" cy="2286000"/>
          </a:xfrm>
          <a:prstGeom prst="rect">
            <a:avLst/>
          </a:prstGeom>
        </p:spPr>
      </p:pic>
      <p:pic>
        <p:nvPicPr>
          <p:cNvPr id="9" name="Imagen 8">
            <a:extLst>
              <a:ext uri="{FF2B5EF4-FFF2-40B4-BE49-F238E27FC236}">
                <a16:creationId xmlns:a16="http://schemas.microsoft.com/office/drawing/2014/main" id="{6410CC7E-19B0-5E45-BFF7-C3D2F0C97DEA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0668396" y="2861776"/>
            <a:ext cx="5664200" cy="3302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3883343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n 5">
            <a:extLst>
              <a:ext uri="{FF2B5EF4-FFF2-40B4-BE49-F238E27FC236}">
                <a16:creationId xmlns:a16="http://schemas.microsoft.com/office/drawing/2014/main" id="{08A3917B-040B-6040-B06C-F69F7898D06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054921" y="4763"/>
            <a:ext cx="8991600" cy="10795000"/>
          </a:xfrm>
          <a:prstGeom prst="rect">
            <a:avLst/>
          </a:prstGeom>
        </p:spPr>
      </p:pic>
      <p:pic>
        <p:nvPicPr>
          <p:cNvPr id="3" name="Imagen 2">
            <a:extLst>
              <a:ext uri="{FF2B5EF4-FFF2-40B4-BE49-F238E27FC236}">
                <a16:creationId xmlns:a16="http://schemas.microsoft.com/office/drawing/2014/main" id="{FE7151F0-6490-DB49-99AC-39C3242CA27E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/>
        </p:blipFill>
        <p:spPr>
          <a:xfrm>
            <a:off x="-2" y="7818681"/>
            <a:ext cx="18000663" cy="2981082"/>
          </a:xfrm>
          <a:prstGeom prst="rect">
            <a:avLst/>
          </a:prstGeom>
        </p:spPr>
      </p:pic>
      <p:sp>
        <p:nvSpPr>
          <p:cNvPr id="32" name="CuadroTexto 31">
            <a:extLst>
              <a:ext uri="{FF2B5EF4-FFF2-40B4-BE49-F238E27FC236}">
                <a16:creationId xmlns:a16="http://schemas.microsoft.com/office/drawing/2014/main" id="{7F012158-A504-A747-8C9F-63B8C647EBEB}"/>
              </a:ext>
            </a:extLst>
          </p:cNvPr>
          <p:cNvSpPr txBox="1"/>
          <p:nvPr/>
        </p:nvSpPr>
        <p:spPr>
          <a:xfrm>
            <a:off x="653904" y="1446663"/>
            <a:ext cx="7836153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José Miguel Carvajal Gallardo, Gobernador Regional de Tarapacá </a:t>
            </a:r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y Presidente del Consejo Regional de Tarapacá y (Nombre Representante Legal), presidente(a) de (NOMBRE DE LA INSTITUCIÓN), tienen el agrado de invitar a Ud. a participar de (NOMBRE DE LA ACTIVIDAD).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La actividad, financiada con el Fondo de CULTURA (reemplazar por el Fondo que corresponda) FNDR año 2021, del Gobierno Regional de Tarapacá, se desarrollará 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en (LUGAR), el día (FECHA), a las (HORA) </a:t>
            </a:r>
            <a:r>
              <a:rPr lang="es-CL" sz="2000" b="1" dirty="0" err="1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hrs</a:t>
            </a:r>
            <a:r>
              <a:rPr lang="es-CL" sz="2000" b="1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Es importante contar con vuestra presencia, la que dará mayor realce a esta actividad.</a:t>
            </a:r>
          </a:p>
          <a:p>
            <a:endParaRPr lang="es-CL" sz="2000" dirty="0">
              <a:solidFill>
                <a:srgbClr val="1F2246"/>
              </a:solidFill>
              <a:latin typeface="Titillium" pitchFamily="2" charset="77"/>
              <a:cs typeface="Arial" panose="020B0604020202020204" pitchFamily="34" charset="0"/>
            </a:endParaRPr>
          </a:p>
          <a:p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 </a:t>
            </a:r>
          </a:p>
          <a:p>
            <a:pPr algn="r"/>
            <a:r>
              <a:rPr lang="es-CL" sz="2000" dirty="0">
                <a:solidFill>
                  <a:srgbClr val="1F2246"/>
                </a:solidFill>
                <a:latin typeface="Titillium" pitchFamily="2" charset="77"/>
                <a:cs typeface="Arial" panose="020B0604020202020204" pitchFamily="34" charset="0"/>
              </a:rPr>
              <a:t>Ciudad, localidad, mes de 202X</a:t>
            </a:r>
          </a:p>
        </p:txBody>
      </p:sp>
      <p:pic>
        <p:nvPicPr>
          <p:cNvPr id="7" name="Imagen 6">
            <a:extLst>
              <a:ext uri="{FF2B5EF4-FFF2-40B4-BE49-F238E27FC236}">
                <a16:creationId xmlns:a16="http://schemas.microsoft.com/office/drawing/2014/main" id="{D98D2AC2-5EFA-C14B-B6AE-2AD3D75EA0B5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53257" y="8166222"/>
            <a:ext cx="2336800" cy="2286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8928765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1.xml><?xml version="1.0" encoding="utf-8"?>
<a:theme xmlns:a="http://schemas.openxmlformats.org/drawingml/2006/main" name="Tema de Office">
  <a:themeElements>
    <a:clrScheme name="Tema de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e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e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876</TotalTime>
  <Words>357</Words>
  <Application>Microsoft Macintosh PowerPoint</Application>
  <PresentationFormat>Personalizado</PresentationFormat>
  <Paragraphs>24</Paragraphs>
  <Slides>3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Titillium</vt:lpstr>
      <vt:lpstr>Tema de Office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Mauricio Davalos</dc:creator>
  <cp:lastModifiedBy>Microsoft Office User</cp:lastModifiedBy>
  <cp:revision>10</cp:revision>
  <dcterms:created xsi:type="dcterms:W3CDTF">2021-07-20T16:42:08Z</dcterms:created>
  <dcterms:modified xsi:type="dcterms:W3CDTF">2022-03-15T22:02:57Z</dcterms:modified>
</cp:coreProperties>
</file>