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160"/>
    <a:srgbClr val="D92328"/>
    <a:srgbClr val="DFE0DF"/>
    <a:srgbClr val="162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8"/>
    <p:restoredTop sz="95827"/>
  </p:normalViewPr>
  <p:slideViewPr>
    <p:cSldViewPr snapToGrid="0" snapToObjects="1">
      <p:cViewPr varScale="1">
        <p:scale>
          <a:sx n="130" d="100"/>
          <a:sy n="130" d="100"/>
        </p:scale>
        <p:origin x="21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278E90-E8C8-D143-95CB-9095A16FA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4DA84-D53B-A346-AECC-4C6D938E11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18BA3-361A-B34A-8078-13F3D3BBB627}" type="datetimeFigureOut">
              <a:t>22-03-22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E91FD-4CF3-3744-949D-BE28ABA40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A93BA-B4D2-2A43-B32C-3160291D89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85044-EE2A-924B-BDE4-4959A94E5F8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4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4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69F352-1698-804B-8C62-52509D0A93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5512" y="790709"/>
            <a:ext cx="2688523" cy="2688523"/>
          </a:xfrm>
          <a:custGeom>
            <a:avLst/>
            <a:gdLst>
              <a:gd name="connsiteX0" fmla="*/ 158730 w 2688523"/>
              <a:gd name="connsiteY0" fmla="*/ 0 h 2688523"/>
              <a:gd name="connsiteX1" fmla="*/ 2529793 w 2688523"/>
              <a:gd name="connsiteY1" fmla="*/ 0 h 2688523"/>
              <a:gd name="connsiteX2" fmla="*/ 2688523 w 2688523"/>
              <a:gd name="connsiteY2" fmla="*/ 158730 h 2688523"/>
              <a:gd name="connsiteX3" fmla="*/ 2688523 w 2688523"/>
              <a:gd name="connsiteY3" fmla="*/ 2529793 h 2688523"/>
              <a:gd name="connsiteX4" fmla="*/ 2529793 w 2688523"/>
              <a:gd name="connsiteY4" fmla="*/ 2688523 h 2688523"/>
              <a:gd name="connsiteX5" fmla="*/ 158730 w 2688523"/>
              <a:gd name="connsiteY5" fmla="*/ 2688523 h 2688523"/>
              <a:gd name="connsiteX6" fmla="*/ 0 w 2688523"/>
              <a:gd name="connsiteY6" fmla="*/ 2529793 h 2688523"/>
              <a:gd name="connsiteX7" fmla="*/ 0 w 2688523"/>
              <a:gd name="connsiteY7" fmla="*/ 158730 h 2688523"/>
              <a:gd name="connsiteX8" fmla="*/ 158730 w 2688523"/>
              <a:gd name="connsiteY8" fmla="*/ 0 h 268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8523" h="2688523">
                <a:moveTo>
                  <a:pt x="158730" y="0"/>
                </a:moveTo>
                <a:lnTo>
                  <a:pt x="2529793" y="0"/>
                </a:lnTo>
                <a:cubicBezTo>
                  <a:pt x="2617457" y="0"/>
                  <a:pt x="2688523" y="71066"/>
                  <a:pt x="2688523" y="158730"/>
                </a:cubicBezTo>
                <a:lnTo>
                  <a:pt x="2688523" y="2529793"/>
                </a:lnTo>
                <a:cubicBezTo>
                  <a:pt x="2688523" y="2617457"/>
                  <a:pt x="2617457" y="2688523"/>
                  <a:pt x="2529793" y="2688523"/>
                </a:cubicBezTo>
                <a:lnTo>
                  <a:pt x="158730" y="2688523"/>
                </a:lnTo>
                <a:cubicBezTo>
                  <a:pt x="71066" y="2688523"/>
                  <a:pt x="0" y="2617457"/>
                  <a:pt x="0" y="2529793"/>
                </a:cubicBezTo>
                <a:lnTo>
                  <a:pt x="0" y="158730"/>
                </a:lnTo>
                <a:cubicBezTo>
                  <a:pt x="0" y="71066"/>
                  <a:pt x="71066" y="0"/>
                  <a:pt x="158730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05EE265-292B-A54F-A108-589F4F95DD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8095" y="3888056"/>
            <a:ext cx="2179237" cy="2179237"/>
          </a:xfrm>
          <a:custGeom>
            <a:avLst/>
            <a:gdLst>
              <a:gd name="connsiteX0" fmla="*/ 128662 w 2179237"/>
              <a:gd name="connsiteY0" fmla="*/ 0 h 2179237"/>
              <a:gd name="connsiteX1" fmla="*/ 2050575 w 2179237"/>
              <a:gd name="connsiteY1" fmla="*/ 0 h 2179237"/>
              <a:gd name="connsiteX2" fmla="*/ 2179237 w 2179237"/>
              <a:gd name="connsiteY2" fmla="*/ 128662 h 2179237"/>
              <a:gd name="connsiteX3" fmla="*/ 2179237 w 2179237"/>
              <a:gd name="connsiteY3" fmla="*/ 2050575 h 2179237"/>
              <a:gd name="connsiteX4" fmla="*/ 2050575 w 2179237"/>
              <a:gd name="connsiteY4" fmla="*/ 2179237 h 2179237"/>
              <a:gd name="connsiteX5" fmla="*/ 128662 w 2179237"/>
              <a:gd name="connsiteY5" fmla="*/ 2179237 h 2179237"/>
              <a:gd name="connsiteX6" fmla="*/ 0 w 2179237"/>
              <a:gd name="connsiteY6" fmla="*/ 2050575 h 2179237"/>
              <a:gd name="connsiteX7" fmla="*/ 0 w 2179237"/>
              <a:gd name="connsiteY7" fmla="*/ 128662 h 2179237"/>
              <a:gd name="connsiteX8" fmla="*/ 128662 w 2179237"/>
              <a:gd name="connsiteY8" fmla="*/ 0 h 217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9237" h="2179237">
                <a:moveTo>
                  <a:pt x="128662" y="0"/>
                </a:moveTo>
                <a:lnTo>
                  <a:pt x="2050575" y="0"/>
                </a:lnTo>
                <a:cubicBezTo>
                  <a:pt x="2121633" y="0"/>
                  <a:pt x="2179237" y="57604"/>
                  <a:pt x="2179237" y="128662"/>
                </a:cubicBezTo>
                <a:lnTo>
                  <a:pt x="2179237" y="2050575"/>
                </a:lnTo>
                <a:cubicBezTo>
                  <a:pt x="2179237" y="2121633"/>
                  <a:pt x="2121633" y="2179237"/>
                  <a:pt x="2050575" y="2179237"/>
                </a:cubicBezTo>
                <a:lnTo>
                  <a:pt x="128662" y="2179237"/>
                </a:lnTo>
                <a:cubicBezTo>
                  <a:pt x="57604" y="2179237"/>
                  <a:pt x="0" y="2121633"/>
                  <a:pt x="0" y="2050575"/>
                </a:cubicBezTo>
                <a:lnTo>
                  <a:pt x="0" y="128662"/>
                </a:lnTo>
                <a:cubicBezTo>
                  <a:pt x="0" y="57604"/>
                  <a:pt x="57604" y="0"/>
                  <a:pt x="128662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E7AADD-A139-5E4F-8253-0FE7B8F85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71061" y="1507530"/>
            <a:ext cx="1573495" cy="1573495"/>
          </a:xfrm>
          <a:custGeom>
            <a:avLst/>
            <a:gdLst>
              <a:gd name="connsiteX0" fmla="*/ 150772 w 1573495"/>
              <a:gd name="connsiteY0" fmla="*/ 0 h 1573495"/>
              <a:gd name="connsiteX1" fmla="*/ 1422723 w 1573495"/>
              <a:gd name="connsiteY1" fmla="*/ 0 h 1573495"/>
              <a:gd name="connsiteX2" fmla="*/ 1573495 w 1573495"/>
              <a:gd name="connsiteY2" fmla="*/ 150772 h 1573495"/>
              <a:gd name="connsiteX3" fmla="*/ 1573495 w 1573495"/>
              <a:gd name="connsiteY3" fmla="*/ 1422723 h 1573495"/>
              <a:gd name="connsiteX4" fmla="*/ 1422723 w 1573495"/>
              <a:gd name="connsiteY4" fmla="*/ 1573495 h 1573495"/>
              <a:gd name="connsiteX5" fmla="*/ 150772 w 1573495"/>
              <a:gd name="connsiteY5" fmla="*/ 1573495 h 1573495"/>
              <a:gd name="connsiteX6" fmla="*/ 0 w 1573495"/>
              <a:gd name="connsiteY6" fmla="*/ 1422723 h 1573495"/>
              <a:gd name="connsiteX7" fmla="*/ 0 w 1573495"/>
              <a:gd name="connsiteY7" fmla="*/ 150772 h 1573495"/>
              <a:gd name="connsiteX8" fmla="*/ 150772 w 1573495"/>
              <a:gd name="connsiteY8" fmla="*/ 0 h 157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495" h="1573495">
                <a:moveTo>
                  <a:pt x="150772" y="0"/>
                </a:moveTo>
                <a:lnTo>
                  <a:pt x="1422723" y="0"/>
                </a:lnTo>
                <a:cubicBezTo>
                  <a:pt x="1505992" y="0"/>
                  <a:pt x="1573495" y="67503"/>
                  <a:pt x="1573495" y="150772"/>
                </a:cubicBezTo>
                <a:lnTo>
                  <a:pt x="1573495" y="1422723"/>
                </a:lnTo>
                <a:cubicBezTo>
                  <a:pt x="1573495" y="1505992"/>
                  <a:pt x="1505992" y="1573495"/>
                  <a:pt x="1422723" y="1573495"/>
                </a:cubicBezTo>
                <a:lnTo>
                  <a:pt x="150772" y="1573495"/>
                </a:lnTo>
                <a:cubicBezTo>
                  <a:pt x="67503" y="1573495"/>
                  <a:pt x="0" y="1505992"/>
                  <a:pt x="0" y="1422723"/>
                </a:cubicBezTo>
                <a:lnTo>
                  <a:pt x="0" y="150772"/>
                </a:lnTo>
                <a:cubicBezTo>
                  <a:pt x="0" y="67503"/>
                  <a:pt x="67503" y="0"/>
                  <a:pt x="150772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ACE3D9-5FE9-AE40-A565-90B85062DA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9111" y="2949533"/>
            <a:ext cx="1986844" cy="2765029"/>
          </a:xfrm>
          <a:custGeom>
            <a:avLst/>
            <a:gdLst>
              <a:gd name="connsiteX0" fmla="*/ 127953 w 1986844"/>
              <a:gd name="connsiteY0" fmla="*/ 0 h 2765029"/>
              <a:gd name="connsiteX1" fmla="*/ 1986844 w 1986844"/>
              <a:gd name="connsiteY1" fmla="*/ 0 h 2765029"/>
              <a:gd name="connsiteX2" fmla="*/ 1986844 w 1986844"/>
              <a:gd name="connsiteY2" fmla="*/ 2765029 h 2765029"/>
              <a:gd name="connsiteX3" fmla="*/ 127953 w 1986844"/>
              <a:gd name="connsiteY3" fmla="*/ 2765029 h 2765029"/>
              <a:gd name="connsiteX4" fmla="*/ 0 w 1986844"/>
              <a:gd name="connsiteY4" fmla="*/ 2637076 h 2765029"/>
              <a:gd name="connsiteX5" fmla="*/ 0 w 1986844"/>
              <a:gd name="connsiteY5" fmla="*/ 127953 h 2765029"/>
              <a:gd name="connsiteX6" fmla="*/ 127953 w 1986844"/>
              <a:gd name="connsiteY6" fmla="*/ 0 h 276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6844" h="2765029">
                <a:moveTo>
                  <a:pt x="127953" y="0"/>
                </a:moveTo>
                <a:lnTo>
                  <a:pt x="1986844" y="0"/>
                </a:lnTo>
                <a:lnTo>
                  <a:pt x="1986844" y="2765029"/>
                </a:lnTo>
                <a:lnTo>
                  <a:pt x="127953" y="2765029"/>
                </a:lnTo>
                <a:cubicBezTo>
                  <a:pt x="57287" y="2765029"/>
                  <a:pt x="0" y="2707742"/>
                  <a:pt x="0" y="2637076"/>
                </a:cubicBezTo>
                <a:lnTo>
                  <a:pt x="0" y="127953"/>
                </a:lnTo>
                <a:cubicBezTo>
                  <a:pt x="0" y="57287"/>
                  <a:pt x="57287" y="0"/>
                  <a:pt x="127953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BB43CA-28EA-6E45-9CAB-B3FC606312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3557" y="2949534"/>
            <a:ext cx="1986844" cy="2765029"/>
          </a:xfrm>
          <a:custGeom>
            <a:avLst/>
            <a:gdLst>
              <a:gd name="connsiteX0" fmla="*/ 127953 w 1986844"/>
              <a:gd name="connsiteY0" fmla="*/ 0 h 2765029"/>
              <a:gd name="connsiteX1" fmla="*/ 1986844 w 1986844"/>
              <a:gd name="connsiteY1" fmla="*/ 0 h 2765029"/>
              <a:gd name="connsiteX2" fmla="*/ 1986844 w 1986844"/>
              <a:gd name="connsiteY2" fmla="*/ 2765029 h 2765029"/>
              <a:gd name="connsiteX3" fmla="*/ 127953 w 1986844"/>
              <a:gd name="connsiteY3" fmla="*/ 2765029 h 2765029"/>
              <a:gd name="connsiteX4" fmla="*/ 0 w 1986844"/>
              <a:gd name="connsiteY4" fmla="*/ 2637076 h 2765029"/>
              <a:gd name="connsiteX5" fmla="*/ 0 w 1986844"/>
              <a:gd name="connsiteY5" fmla="*/ 127953 h 2765029"/>
              <a:gd name="connsiteX6" fmla="*/ 127953 w 1986844"/>
              <a:gd name="connsiteY6" fmla="*/ 0 h 276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6844" h="2765029">
                <a:moveTo>
                  <a:pt x="127953" y="0"/>
                </a:moveTo>
                <a:lnTo>
                  <a:pt x="1986844" y="0"/>
                </a:lnTo>
                <a:lnTo>
                  <a:pt x="1986844" y="2765029"/>
                </a:lnTo>
                <a:lnTo>
                  <a:pt x="127953" y="2765029"/>
                </a:lnTo>
                <a:cubicBezTo>
                  <a:pt x="57287" y="2765029"/>
                  <a:pt x="0" y="2707742"/>
                  <a:pt x="0" y="2637076"/>
                </a:cubicBezTo>
                <a:lnTo>
                  <a:pt x="0" y="127953"/>
                </a:lnTo>
                <a:cubicBezTo>
                  <a:pt x="0" y="57287"/>
                  <a:pt x="57287" y="0"/>
                  <a:pt x="127953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7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316F4F-EF9C-4642-99A8-71D2B53378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2879" y="3176719"/>
            <a:ext cx="1682878" cy="1682878"/>
          </a:xfrm>
          <a:custGeom>
            <a:avLst/>
            <a:gdLst>
              <a:gd name="connsiteX0" fmla="*/ 841439 w 1682878"/>
              <a:gd name="connsiteY0" fmla="*/ 0 h 1682878"/>
              <a:gd name="connsiteX1" fmla="*/ 1682878 w 1682878"/>
              <a:gd name="connsiteY1" fmla="*/ 841439 h 1682878"/>
              <a:gd name="connsiteX2" fmla="*/ 841439 w 1682878"/>
              <a:gd name="connsiteY2" fmla="*/ 1682878 h 1682878"/>
              <a:gd name="connsiteX3" fmla="*/ 0 w 1682878"/>
              <a:gd name="connsiteY3" fmla="*/ 841439 h 1682878"/>
              <a:gd name="connsiteX4" fmla="*/ 841439 w 1682878"/>
              <a:gd name="connsiteY4" fmla="*/ 0 h 168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878" h="1682878">
                <a:moveTo>
                  <a:pt x="841439" y="0"/>
                </a:moveTo>
                <a:cubicBezTo>
                  <a:pt x="1306153" y="0"/>
                  <a:pt x="1682878" y="376725"/>
                  <a:pt x="1682878" y="841439"/>
                </a:cubicBezTo>
                <a:cubicBezTo>
                  <a:pt x="1682878" y="1306153"/>
                  <a:pt x="1306153" y="1682878"/>
                  <a:pt x="841439" y="1682878"/>
                </a:cubicBezTo>
                <a:cubicBezTo>
                  <a:pt x="376725" y="1682878"/>
                  <a:pt x="0" y="1306153"/>
                  <a:pt x="0" y="841439"/>
                </a:cubicBezTo>
                <a:cubicBezTo>
                  <a:pt x="0" y="376725"/>
                  <a:pt x="376725" y="0"/>
                  <a:pt x="841439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F77BB9-37BE-BD4D-8227-422AFC5D56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0105" y="1330919"/>
            <a:ext cx="1682878" cy="1682878"/>
          </a:xfrm>
          <a:custGeom>
            <a:avLst/>
            <a:gdLst>
              <a:gd name="connsiteX0" fmla="*/ 841439 w 1682878"/>
              <a:gd name="connsiteY0" fmla="*/ 0 h 1682878"/>
              <a:gd name="connsiteX1" fmla="*/ 1682878 w 1682878"/>
              <a:gd name="connsiteY1" fmla="*/ 841439 h 1682878"/>
              <a:gd name="connsiteX2" fmla="*/ 841439 w 1682878"/>
              <a:gd name="connsiteY2" fmla="*/ 1682878 h 1682878"/>
              <a:gd name="connsiteX3" fmla="*/ 0 w 1682878"/>
              <a:gd name="connsiteY3" fmla="*/ 841439 h 1682878"/>
              <a:gd name="connsiteX4" fmla="*/ 841439 w 1682878"/>
              <a:gd name="connsiteY4" fmla="*/ 0 h 168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878" h="1682878">
                <a:moveTo>
                  <a:pt x="841439" y="0"/>
                </a:moveTo>
                <a:cubicBezTo>
                  <a:pt x="1306153" y="0"/>
                  <a:pt x="1682878" y="376725"/>
                  <a:pt x="1682878" y="841439"/>
                </a:cubicBezTo>
                <a:cubicBezTo>
                  <a:pt x="1682878" y="1306153"/>
                  <a:pt x="1306153" y="1682878"/>
                  <a:pt x="841439" y="1682878"/>
                </a:cubicBezTo>
                <a:cubicBezTo>
                  <a:pt x="376725" y="1682878"/>
                  <a:pt x="0" y="1306153"/>
                  <a:pt x="0" y="841439"/>
                </a:cubicBezTo>
                <a:cubicBezTo>
                  <a:pt x="0" y="376725"/>
                  <a:pt x="376725" y="0"/>
                  <a:pt x="841439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DC0C5AB-D167-8A4C-9AF2-4D9DC31D60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9656" y="3853183"/>
            <a:ext cx="1682878" cy="1682878"/>
          </a:xfrm>
          <a:custGeom>
            <a:avLst/>
            <a:gdLst>
              <a:gd name="connsiteX0" fmla="*/ 841439 w 1682878"/>
              <a:gd name="connsiteY0" fmla="*/ 0 h 1682878"/>
              <a:gd name="connsiteX1" fmla="*/ 1682878 w 1682878"/>
              <a:gd name="connsiteY1" fmla="*/ 841439 h 1682878"/>
              <a:gd name="connsiteX2" fmla="*/ 841439 w 1682878"/>
              <a:gd name="connsiteY2" fmla="*/ 1682878 h 1682878"/>
              <a:gd name="connsiteX3" fmla="*/ 0 w 1682878"/>
              <a:gd name="connsiteY3" fmla="*/ 841439 h 1682878"/>
              <a:gd name="connsiteX4" fmla="*/ 841439 w 1682878"/>
              <a:gd name="connsiteY4" fmla="*/ 0 h 168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878" h="1682878">
                <a:moveTo>
                  <a:pt x="841439" y="0"/>
                </a:moveTo>
                <a:cubicBezTo>
                  <a:pt x="1306153" y="0"/>
                  <a:pt x="1682878" y="376725"/>
                  <a:pt x="1682878" y="841439"/>
                </a:cubicBezTo>
                <a:cubicBezTo>
                  <a:pt x="1682878" y="1306153"/>
                  <a:pt x="1306153" y="1682878"/>
                  <a:pt x="841439" y="1682878"/>
                </a:cubicBezTo>
                <a:cubicBezTo>
                  <a:pt x="376725" y="1682878"/>
                  <a:pt x="0" y="1306153"/>
                  <a:pt x="0" y="841439"/>
                </a:cubicBezTo>
                <a:cubicBezTo>
                  <a:pt x="0" y="376725"/>
                  <a:pt x="376725" y="0"/>
                  <a:pt x="841439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A32736-94C0-8342-8B4C-CEFA45502D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6490" y="1040663"/>
            <a:ext cx="1682878" cy="1682878"/>
          </a:xfrm>
          <a:custGeom>
            <a:avLst/>
            <a:gdLst>
              <a:gd name="connsiteX0" fmla="*/ 841439 w 1682878"/>
              <a:gd name="connsiteY0" fmla="*/ 0 h 1682878"/>
              <a:gd name="connsiteX1" fmla="*/ 1682878 w 1682878"/>
              <a:gd name="connsiteY1" fmla="*/ 841439 h 1682878"/>
              <a:gd name="connsiteX2" fmla="*/ 841439 w 1682878"/>
              <a:gd name="connsiteY2" fmla="*/ 1682878 h 1682878"/>
              <a:gd name="connsiteX3" fmla="*/ 0 w 1682878"/>
              <a:gd name="connsiteY3" fmla="*/ 841439 h 1682878"/>
              <a:gd name="connsiteX4" fmla="*/ 841439 w 1682878"/>
              <a:gd name="connsiteY4" fmla="*/ 0 h 168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878" h="1682878">
                <a:moveTo>
                  <a:pt x="841439" y="0"/>
                </a:moveTo>
                <a:cubicBezTo>
                  <a:pt x="1306153" y="0"/>
                  <a:pt x="1682878" y="376725"/>
                  <a:pt x="1682878" y="841439"/>
                </a:cubicBezTo>
                <a:cubicBezTo>
                  <a:pt x="1682878" y="1306153"/>
                  <a:pt x="1306153" y="1682878"/>
                  <a:pt x="841439" y="1682878"/>
                </a:cubicBezTo>
                <a:cubicBezTo>
                  <a:pt x="376725" y="1682878"/>
                  <a:pt x="0" y="1306153"/>
                  <a:pt x="0" y="841439"/>
                </a:cubicBezTo>
                <a:cubicBezTo>
                  <a:pt x="0" y="376725"/>
                  <a:pt x="376725" y="0"/>
                  <a:pt x="841439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C308D02-C840-324D-80F6-FEC268B2B6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658244"/>
            <a:ext cx="12192000" cy="3199756"/>
          </a:xfrm>
          <a:custGeom>
            <a:avLst/>
            <a:gdLst>
              <a:gd name="connsiteX0" fmla="*/ 0 w 12192000"/>
              <a:gd name="connsiteY0" fmla="*/ 0 h 3199756"/>
              <a:gd name="connsiteX1" fmla="*/ 12192000 w 12192000"/>
              <a:gd name="connsiteY1" fmla="*/ 0 h 3199756"/>
              <a:gd name="connsiteX2" fmla="*/ 12192000 w 12192000"/>
              <a:gd name="connsiteY2" fmla="*/ 3199756 h 3199756"/>
              <a:gd name="connsiteX3" fmla="*/ 0 w 12192000"/>
              <a:gd name="connsiteY3" fmla="*/ 3199756 h 319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99756">
                <a:moveTo>
                  <a:pt x="0" y="0"/>
                </a:moveTo>
                <a:lnTo>
                  <a:pt x="12192000" y="0"/>
                </a:lnTo>
                <a:lnTo>
                  <a:pt x="12192000" y="3199756"/>
                </a:lnTo>
                <a:lnTo>
                  <a:pt x="0" y="3199756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809FC62-97D0-844C-8517-CCC7EE6A1E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87354" y="3216329"/>
            <a:ext cx="1345200" cy="1345200"/>
          </a:xfrm>
          <a:custGeom>
            <a:avLst/>
            <a:gdLst>
              <a:gd name="connsiteX0" fmla="*/ 672600 w 1345200"/>
              <a:gd name="connsiteY0" fmla="*/ 0 h 1345200"/>
              <a:gd name="connsiteX1" fmla="*/ 1345200 w 1345200"/>
              <a:gd name="connsiteY1" fmla="*/ 672600 h 1345200"/>
              <a:gd name="connsiteX2" fmla="*/ 672600 w 1345200"/>
              <a:gd name="connsiteY2" fmla="*/ 1345200 h 1345200"/>
              <a:gd name="connsiteX3" fmla="*/ 0 w 1345200"/>
              <a:gd name="connsiteY3" fmla="*/ 672600 h 1345200"/>
              <a:gd name="connsiteX4" fmla="*/ 672600 w 1345200"/>
              <a:gd name="connsiteY4" fmla="*/ 0 h 13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200" h="1345200">
                <a:moveTo>
                  <a:pt x="672600" y="0"/>
                </a:moveTo>
                <a:cubicBezTo>
                  <a:pt x="1044067" y="0"/>
                  <a:pt x="1345200" y="301133"/>
                  <a:pt x="1345200" y="672600"/>
                </a:cubicBezTo>
                <a:cubicBezTo>
                  <a:pt x="1345200" y="1044067"/>
                  <a:pt x="1044067" y="1345200"/>
                  <a:pt x="672600" y="1345200"/>
                </a:cubicBezTo>
                <a:cubicBezTo>
                  <a:pt x="301133" y="1345200"/>
                  <a:pt x="0" y="1044067"/>
                  <a:pt x="0" y="672600"/>
                </a:cubicBezTo>
                <a:cubicBezTo>
                  <a:pt x="0" y="301133"/>
                  <a:pt x="301133" y="0"/>
                  <a:pt x="672600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80FEC6-4B15-2745-BEC7-DB7E873810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04374" y="3216329"/>
            <a:ext cx="1345200" cy="1345200"/>
          </a:xfrm>
          <a:custGeom>
            <a:avLst/>
            <a:gdLst>
              <a:gd name="connsiteX0" fmla="*/ 672600 w 1345200"/>
              <a:gd name="connsiteY0" fmla="*/ 0 h 1345200"/>
              <a:gd name="connsiteX1" fmla="*/ 1345200 w 1345200"/>
              <a:gd name="connsiteY1" fmla="*/ 672600 h 1345200"/>
              <a:gd name="connsiteX2" fmla="*/ 672600 w 1345200"/>
              <a:gd name="connsiteY2" fmla="*/ 1345200 h 1345200"/>
              <a:gd name="connsiteX3" fmla="*/ 0 w 1345200"/>
              <a:gd name="connsiteY3" fmla="*/ 672600 h 1345200"/>
              <a:gd name="connsiteX4" fmla="*/ 672600 w 1345200"/>
              <a:gd name="connsiteY4" fmla="*/ 0 h 13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200" h="1345200">
                <a:moveTo>
                  <a:pt x="672600" y="0"/>
                </a:moveTo>
                <a:cubicBezTo>
                  <a:pt x="1044067" y="0"/>
                  <a:pt x="1345200" y="301133"/>
                  <a:pt x="1345200" y="672600"/>
                </a:cubicBezTo>
                <a:cubicBezTo>
                  <a:pt x="1345200" y="1044067"/>
                  <a:pt x="1044067" y="1345200"/>
                  <a:pt x="672600" y="1345200"/>
                </a:cubicBezTo>
                <a:cubicBezTo>
                  <a:pt x="301133" y="1345200"/>
                  <a:pt x="0" y="1044067"/>
                  <a:pt x="0" y="672600"/>
                </a:cubicBezTo>
                <a:cubicBezTo>
                  <a:pt x="0" y="301133"/>
                  <a:pt x="301133" y="0"/>
                  <a:pt x="672600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3C51D9C-CED8-8749-B583-B4A22A9D9B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97377" y="3216329"/>
            <a:ext cx="1345200" cy="1345200"/>
          </a:xfrm>
          <a:custGeom>
            <a:avLst/>
            <a:gdLst>
              <a:gd name="connsiteX0" fmla="*/ 672600 w 1345200"/>
              <a:gd name="connsiteY0" fmla="*/ 0 h 1345200"/>
              <a:gd name="connsiteX1" fmla="*/ 1345200 w 1345200"/>
              <a:gd name="connsiteY1" fmla="*/ 672600 h 1345200"/>
              <a:gd name="connsiteX2" fmla="*/ 672600 w 1345200"/>
              <a:gd name="connsiteY2" fmla="*/ 1345200 h 1345200"/>
              <a:gd name="connsiteX3" fmla="*/ 0 w 1345200"/>
              <a:gd name="connsiteY3" fmla="*/ 672600 h 1345200"/>
              <a:gd name="connsiteX4" fmla="*/ 672600 w 1345200"/>
              <a:gd name="connsiteY4" fmla="*/ 0 h 13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200" h="1345200">
                <a:moveTo>
                  <a:pt x="672600" y="0"/>
                </a:moveTo>
                <a:cubicBezTo>
                  <a:pt x="1044067" y="0"/>
                  <a:pt x="1345200" y="301133"/>
                  <a:pt x="1345200" y="672600"/>
                </a:cubicBezTo>
                <a:cubicBezTo>
                  <a:pt x="1345200" y="1044067"/>
                  <a:pt x="1044067" y="1345200"/>
                  <a:pt x="672600" y="1345200"/>
                </a:cubicBezTo>
                <a:cubicBezTo>
                  <a:pt x="301133" y="1345200"/>
                  <a:pt x="0" y="1044067"/>
                  <a:pt x="0" y="672600"/>
                </a:cubicBezTo>
                <a:cubicBezTo>
                  <a:pt x="0" y="301133"/>
                  <a:pt x="301133" y="0"/>
                  <a:pt x="672600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5EAD950-0786-E049-AC29-D406F5004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00875" y="3216329"/>
            <a:ext cx="1345200" cy="1345200"/>
          </a:xfrm>
          <a:custGeom>
            <a:avLst/>
            <a:gdLst>
              <a:gd name="connsiteX0" fmla="*/ 672600 w 1345200"/>
              <a:gd name="connsiteY0" fmla="*/ 0 h 1345200"/>
              <a:gd name="connsiteX1" fmla="*/ 1345200 w 1345200"/>
              <a:gd name="connsiteY1" fmla="*/ 672600 h 1345200"/>
              <a:gd name="connsiteX2" fmla="*/ 672600 w 1345200"/>
              <a:gd name="connsiteY2" fmla="*/ 1345200 h 1345200"/>
              <a:gd name="connsiteX3" fmla="*/ 0 w 1345200"/>
              <a:gd name="connsiteY3" fmla="*/ 672600 h 1345200"/>
              <a:gd name="connsiteX4" fmla="*/ 672600 w 1345200"/>
              <a:gd name="connsiteY4" fmla="*/ 0 h 13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200" h="1345200">
                <a:moveTo>
                  <a:pt x="672600" y="0"/>
                </a:moveTo>
                <a:cubicBezTo>
                  <a:pt x="1044067" y="0"/>
                  <a:pt x="1345200" y="301133"/>
                  <a:pt x="1345200" y="672600"/>
                </a:cubicBezTo>
                <a:cubicBezTo>
                  <a:pt x="1345200" y="1044067"/>
                  <a:pt x="1044067" y="1345200"/>
                  <a:pt x="672600" y="1345200"/>
                </a:cubicBezTo>
                <a:cubicBezTo>
                  <a:pt x="301133" y="1345200"/>
                  <a:pt x="0" y="1044067"/>
                  <a:pt x="0" y="672600"/>
                </a:cubicBezTo>
                <a:cubicBezTo>
                  <a:pt x="0" y="301133"/>
                  <a:pt x="301133" y="0"/>
                  <a:pt x="672600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D55A10-39E4-A647-8C95-49F0B4915F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7063" y="669852"/>
            <a:ext cx="4028498" cy="5518297"/>
          </a:xfrm>
          <a:custGeom>
            <a:avLst/>
            <a:gdLst>
              <a:gd name="connsiteX0" fmla="*/ 184586 w 4028498"/>
              <a:gd name="connsiteY0" fmla="*/ 0 h 5518297"/>
              <a:gd name="connsiteX1" fmla="*/ 3843912 w 4028498"/>
              <a:gd name="connsiteY1" fmla="*/ 0 h 5518297"/>
              <a:gd name="connsiteX2" fmla="*/ 4028498 w 4028498"/>
              <a:gd name="connsiteY2" fmla="*/ 184586 h 5518297"/>
              <a:gd name="connsiteX3" fmla="*/ 4028498 w 4028498"/>
              <a:gd name="connsiteY3" fmla="*/ 5333711 h 5518297"/>
              <a:gd name="connsiteX4" fmla="*/ 3843912 w 4028498"/>
              <a:gd name="connsiteY4" fmla="*/ 5518297 h 5518297"/>
              <a:gd name="connsiteX5" fmla="*/ 184586 w 4028498"/>
              <a:gd name="connsiteY5" fmla="*/ 5518297 h 5518297"/>
              <a:gd name="connsiteX6" fmla="*/ 0 w 4028498"/>
              <a:gd name="connsiteY6" fmla="*/ 5333711 h 5518297"/>
              <a:gd name="connsiteX7" fmla="*/ 0 w 4028498"/>
              <a:gd name="connsiteY7" fmla="*/ 184586 h 5518297"/>
              <a:gd name="connsiteX8" fmla="*/ 184586 w 4028498"/>
              <a:gd name="connsiteY8" fmla="*/ 0 h 55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498" h="5518297">
                <a:moveTo>
                  <a:pt x="184586" y="0"/>
                </a:moveTo>
                <a:lnTo>
                  <a:pt x="3843912" y="0"/>
                </a:lnTo>
                <a:cubicBezTo>
                  <a:pt x="3945856" y="0"/>
                  <a:pt x="4028498" y="82642"/>
                  <a:pt x="4028498" y="184586"/>
                </a:cubicBezTo>
                <a:lnTo>
                  <a:pt x="4028498" y="5333711"/>
                </a:lnTo>
                <a:cubicBezTo>
                  <a:pt x="4028498" y="5435655"/>
                  <a:pt x="3945856" y="5518297"/>
                  <a:pt x="3843912" y="5518297"/>
                </a:cubicBezTo>
                <a:lnTo>
                  <a:pt x="184586" y="5518297"/>
                </a:lnTo>
                <a:cubicBezTo>
                  <a:pt x="82642" y="5518297"/>
                  <a:pt x="0" y="5435655"/>
                  <a:pt x="0" y="5333711"/>
                </a:cubicBezTo>
                <a:lnTo>
                  <a:pt x="0" y="184586"/>
                </a:lnTo>
                <a:cubicBezTo>
                  <a:pt x="0" y="82642"/>
                  <a:pt x="82642" y="0"/>
                  <a:pt x="184586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D1DD8C-0591-6347-9C7B-348C84096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390" y="1505909"/>
            <a:ext cx="9925944" cy="2887039"/>
          </a:xfrm>
          <a:custGeom>
            <a:avLst/>
            <a:gdLst>
              <a:gd name="connsiteX0" fmla="*/ 132833 w 9925944"/>
              <a:gd name="connsiteY0" fmla="*/ 0 h 2887039"/>
              <a:gd name="connsiteX1" fmla="*/ 9793111 w 9925944"/>
              <a:gd name="connsiteY1" fmla="*/ 0 h 2887039"/>
              <a:gd name="connsiteX2" fmla="*/ 9925944 w 9925944"/>
              <a:gd name="connsiteY2" fmla="*/ 132833 h 2887039"/>
              <a:gd name="connsiteX3" fmla="*/ 9925944 w 9925944"/>
              <a:gd name="connsiteY3" fmla="*/ 2754206 h 2887039"/>
              <a:gd name="connsiteX4" fmla="*/ 9793111 w 9925944"/>
              <a:gd name="connsiteY4" fmla="*/ 2887039 h 2887039"/>
              <a:gd name="connsiteX5" fmla="*/ 132833 w 9925944"/>
              <a:gd name="connsiteY5" fmla="*/ 2887039 h 2887039"/>
              <a:gd name="connsiteX6" fmla="*/ 0 w 9925944"/>
              <a:gd name="connsiteY6" fmla="*/ 2754206 h 2887039"/>
              <a:gd name="connsiteX7" fmla="*/ 0 w 9925944"/>
              <a:gd name="connsiteY7" fmla="*/ 132833 h 2887039"/>
              <a:gd name="connsiteX8" fmla="*/ 132833 w 9925944"/>
              <a:gd name="connsiteY8" fmla="*/ 0 h 288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5944" h="2887039">
                <a:moveTo>
                  <a:pt x="132833" y="0"/>
                </a:moveTo>
                <a:lnTo>
                  <a:pt x="9793111" y="0"/>
                </a:lnTo>
                <a:cubicBezTo>
                  <a:pt x="9866473" y="0"/>
                  <a:pt x="9925944" y="59471"/>
                  <a:pt x="9925944" y="132833"/>
                </a:cubicBezTo>
                <a:lnTo>
                  <a:pt x="9925944" y="2754206"/>
                </a:lnTo>
                <a:cubicBezTo>
                  <a:pt x="9925944" y="2827568"/>
                  <a:pt x="9866473" y="2887039"/>
                  <a:pt x="9793111" y="2887039"/>
                </a:cubicBezTo>
                <a:lnTo>
                  <a:pt x="132833" y="2887039"/>
                </a:lnTo>
                <a:cubicBezTo>
                  <a:pt x="59471" y="2887039"/>
                  <a:pt x="0" y="2827568"/>
                  <a:pt x="0" y="2754206"/>
                </a:cubicBezTo>
                <a:lnTo>
                  <a:pt x="0" y="132833"/>
                </a:lnTo>
                <a:cubicBezTo>
                  <a:pt x="0" y="59471"/>
                  <a:pt x="59471" y="0"/>
                  <a:pt x="132833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8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39D66A-327F-9D43-BE5A-F9B7418751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7098" y="557562"/>
            <a:ext cx="3211551" cy="6300439"/>
          </a:xfrm>
          <a:custGeom>
            <a:avLst/>
            <a:gdLst>
              <a:gd name="connsiteX0" fmla="*/ 156113 w 3211551"/>
              <a:gd name="connsiteY0" fmla="*/ 0 h 6300439"/>
              <a:gd name="connsiteX1" fmla="*/ 3055438 w 3211551"/>
              <a:gd name="connsiteY1" fmla="*/ 0 h 6300439"/>
              <a:gd name="connsiteX2" fmla="*/ 3211551 w 3211551"/>
              <a:gd name="connsiteY2" fmla="*/ 156113 h 6300439"/>
              <a:gd name="connsiteX3" fmla="*/ 3211551 w 3211551"/>
              <a:gd name="connsiteY3" fmla="*/ 6300439 h 6300439"/>
              <a:gd name="connsiteX4" fmla="*/ 0 w 3211551"/>
              <a:gd name="connsiteY4" fmla="*/ 6300439 h 6300439"/>
              <a:gd name="connsiteX5" fmla="*/ 0 w 3211551"/>
              <a:gd name="connsiteY5" fmla="*/ 156113 h 6300439"/>
              <a:gd name="connsiteX6" fmla="*/ 156113 w 3211551"/>
              <a:gd name="connsiteY6" fmla="*/ 0 h 630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1551" h="6300439">
                <a:moveTo>
                  <a:pt x="156113" y="0"/>
                </a:moveTo>
                <a:lnTo>
                  <a:pt x="3055438" y="0"/>
                </a:lnTo>
                <a:cubicBezTo>
                  <a:pt x="3141657" y="0"/>
                  <a:pt x="3211551" y="69894"/>
                  <a:pt x="3211551" y="156113"/>
                </a:cubicBezTo>
                <a:lnTo>
                  <a:pt x="3211551" y="6300439"/>
                </a:lnTo>
                <a:lnTo>
                  <a:pt x="0" y="6300439"/>
                </a:lnTo>
                <a:lnTo>
                  <a:pt x="0" y="156113"/>
                </a:lnTo>
                <a:cubicBezTo>
                  <a:pt x="0" y="69894"/>
                  <a:pt x="69894" y="0"/>
                  <a:pt x="156113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98DB4F-2BF1-FE43-AAD5-D925D601CC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66304" y="0"/>
            <a:ext cx="4511040" cy="6858000"/>
          </a:xfrm>
          <a:custGeom>
            <a:avLst/>
            <a:gdLst>
              <a:gd name="connsiteX0" fmla="*/ 0 w 4511040"/>
              <a:gd name="connsiteY0" fmla="*/ 0 h 6858000"/>
              <a:gd name="connsiteX1" fmla="*/ 4511040 w 4511040"/>
              <a:gd name="connsiteY1" fmla="*/ 0 h 6858000"/>
              <a:gd name="connsiteX2" fmla="*/ 4511040 w 4511040"/>
              <a:gd name="connsiteY2" fmla="*/ 6858000 h 6858000"/>
              <a:gd name="connsiteX3" fmla="*/ 0 w 45110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040" h="6858000">
                <a:moveTo>
                  <a:pt x="0" y="0"/>
                </a:moveTo>
                <a:lnTo>
                  <a:pt x="4511040" y="0"/>
                </a:lnTo>
                <a:lnTo>
                  <a:pt x="4511040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E63557-3458-4D4A-A2A3-D7E46EC816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582677" cy="6858000"/>
          </a:xfrm>
          <a:custGeom>
            <a:avLst/>
            <a:gdLst>
              <a:gd name="connsiteX0" fmla="*/ 0 w 2217107"/>
              <a:gd name="connsiteY0" fmla="*/ 0 h 6858000"/>
              <a:gd name="connsiteX1" fmla="*/ 2217107 w 2217107"/>
              <a:gd name="connsiteY1" fmla="*/ 0 h 6858000"/>
              <a:gd name="connsiteX2" fmla="*/ 2217107 w 2217107"/>
              <a:gd name="connsiteY2" fmla="*/ 6858000 h 6858000"/>
              <a:gd name="connsiteX3" fmla="*/ 0 w 22171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107" h="6858000">
                <a:moveTo>
                  <a:pt x="0" y="0"/>
                </a:moveTo>
                <a:lnTo>
                  <a:pt x="2217107" y="0"/>
                </a:lnTo>
                <a:lnTo>
                  <a:pt x="2217107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62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04A05F-A26C-9A4B-9151-008C6E009C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18871" y="0"/>
            <a:ext cx="4369125" cy="6858000"/>
          </a:xfrm>
          <a:custGeom>
            <a:avLst/>
            <a:gdLst>
              <a:gd name="connsiteX0" fmla="*/ 0 w 4369125"/>
              <a:gd name="connsiteY0" fmla="*/ 0 h 6858000"/>
              <a:gd name="connsiteX1" fmla="*/ 4369125 w 4369125"/>
              <a:gd name="connsiteY1" fmla="*/ 0 h 6858000"/>
              <a:gd name="connsiteX2" fmla="*/ 4369125 w 4369125"/>
              <a:gd name="connsiteY2" fmla="*/ 6858000 h 6858000"/>
              <a:gd name="connsiteX3" fmla="*/ 0 w 43691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9125" h="6858000">
                <a:moveTo>
                  <a:pt x="0" y="0"/>
                </a:moveTo>
                <a:lnTo>
                  <a:pt x="4369125" y="0"/>
                </a:lnTo>
                <a:lnTo>
                  <a:pt x="4369125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543FE9-CD89-F449-AF86-3E019A23C5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4899" y="1948676"/>
            <a:ext cx="4260273" cy="4909324"/>
          </a:xfrm>
          <a:custGeom>
            <a:avLst/>
            <a:gdLst>
              <a:gd name="connsiteX0" fmla="*/ 0 w 4260273"/>
              <a:gd name="connsiteY0" fmla="*/ 0 h 4909324"/>
              <a:gd name="connsiteX1" fmla="*/ 4260273 w 4260273"/>
              <a:gd name="connsiteY1" fmla="*/ 0 h 4909324"/>
              <a:gd name="connsiteX2" fmla="*/ 4260273 w 4260273"/>
              <a:gd name="connsiteY2" fmla="*/ 4909324 h 4909324"/>
              <a:gd name="connsiteX3" fmla="*/ 0 w 4260273"/>
              <a:gd name="connsiteY3" fmla="*/ 4909324 h 4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0273" h="4909324">
                <a:moveTo>
                  <a:pt x="0" y="0"/>
                </a:moveTo>
                <a:lnTo>
                  <a:pt x="4260273" y="0"/>
                </a:lnTo>
                <a:lnTo>
                  <a:pt x="4260273" y="4909324"/>
                </a:lnTo>
                <a:lnTo>
                  <a:pt x="0" y="490932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1DA249-C38C-6245-965B-24DCB716C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9263" y="15057"/>
            <a:ext cx="4046738" cy="6858000"/>
          </a:xfrm>
          <a:custGeom>
            <a:avLst/>
            <a:gdLst>
              <a:gd name="connsiteX0" fmla="*/ 0 w 4046738"/>
              <a:gd name="connsiteY0" fmla="*/ 0 h 6858000"/>
              <a:gd name="connsiteX1" fmla="*/ 4046738 w 4046738"/>
              <a:gd name="connsiteY1" fmla="*/ 0 h 6858000"/>
              <a:gd name="connsiteX2" fmla="*/ 4046738 w 4046738"/>
              <a:gd name="connsiteY2" fmla="*/ 6858000 h 6858000"/>
              <a:gd name="connsiteX3" fmla="*/ 0 w 404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738" h="6858000">
                <a:moveTo>
                  <a:pt x="0" y="0"/>
                </a:moveTo>
                <a:lnTo>
                  <a:pt x="4046738" y="0"/>
                </a:lnTo>
                <a:lnTo>
                  <a:pt x="4046738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5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1FC746-97E5-C046-BBC2-7C60C39875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7210" y="0"/>
            <a:ext cx="6733928" cy="6271708"/>
          </a:xfrm>
          <a:custGeom>
            <a:avLst/>
            <a:gdLst>
              <a:gd name="connsiteX0" fmla="*/ 2753651 w 6733928"/>
              <a:gd name="connsiteY0" fmla="*/ 0 h 6271708"/>
              <a:gd name="connsiteX1" fmla="*/ 6733928 w 6733928"/>
              <a:gd name="connsiteY1" fmla="*/ 0 h 6271708"/>
              <a:gd name="connsiteX2" fmla="*/ 6733928 w 6733928"/>
              <a:gd name="connsiteY2" fmla="*/ 6124677 h 6271708"/>
              <a:gd name="connsiteX3" fmla="*/ 6586897 w 6733928"/>
              <a:gd name="connsiteY3" fmla="*/ 6271708 h 6271708"/>
              <a:gd name="connsiteX4" fmla="*/ 2900682 w 6733928"/>
              <a:gd name="connsiteY4" fmla="*/ 6271708 h 6271708"/>
              <a:gd name="connsiteX5" fmla="*/ 2753651 w 6733928"/>
              <a:gd name="connsiteY5" fmla="*/ 6124677 h 6271708"/>
              <a:gd name="connsiteX6" fmla="*/ 0 w 6733928"/>
              <a:gd name="connsiteY6" fmla="*/ 0 h 6271708"/>
              <a:gd name="connsiteX7" fmla="*/ 2634728 w 6733928"/>
              <a:gd name="connsiteY7" fmla="*/ 0 h 6271708"/>
              <a:gd name="connsiteX8" fmla="*/ 2634728 w 6733928"/>
              <a:gd name="connsiteY8" fmla="*/ 2613606 h 6271708"/>
              <a:gd name="connsiteX9" fmla="*/ 2494376 w 6733928"/>
              <a:gd name="connsiteY9" fmla="*/ 2753958 h 6271708"/>
              <a:gd name="connsiteX10" fmla="*/ 140352 w 6733928"/>
              <a:gd name="connsiteY10" fmla="*/ 2753958 h 6271708"/>
              <a:gd name="connsiteX11" fmla="*/ 0 w 6733928"/>
              <a:gd name="connsiteY11" fmla="*/ 2613606 h 627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33928" h="6271708">
                <a:moveTo>
                  <a:pt x="2753651" y="0"/>
                </a:moveTo>
                <a:lnTo>
                  <a:pt x="6733928" y="0"/>
                </a:lnTo>
                <a:lnTo>
                  <a:pt x="6733928" y="6124677"/>
                </a:lnTo>
                <a:cubicBezTo>
                  <a:pt x="6733928" y="6205880"/>
                  <a:pt x="6668100" y="6271708"/>
                  <a:pt x="6586897" y="6271708"/>
                </a:cubicBezTo>
                <a:lnTo>
                  <a:pt x="2900682" y="6271708"/>
                </a:lnTo>
                <a:cubicBezTo>
                  <a:pt x="2819479" y="6271708"/>
                  <a:pt x="2753651" y="6205880"/>
                  <a:pt x="2753651" y="6124677"/>
                </a:cubicBezTo>
                <a:close/>
                <a:moveTo>
                  <a:pt x="0" y="0"/>
                </a:moveTo>
                <a:lnTo>
                  <a:pt x="2634728" y="0"/>
                </a:lnTo>
                <a:lnTo>
                  <a:pt x="2634728" y="2613606"/>
                </a:lnTo>
                <a:cubicBezTo>
                  <a:pt x="2634728" y="2691120"/>
                  <a:pt x="2571890" y="2753958"/>
                  <a:pt x="2494376" y="2753958"/>
                </a:cubicBezTo>
                <a:lnTo>
                  <a:pt x="140352" y="2753958"/>
                </a:lnTo>
                <a:cubicBezTo>
                  <a:pt x="62838" y="2753958"/>
                  <a:pt x="0" y="2691120"/>
                  <a:pt x="0" y="2613606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0634FB-6324-8C4A-8AF6-EC501AA47C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0239" y="669701"/>
            <a:ext cx="4378817" cy="6188299"/>
          </a:xfrm>
          <a:custGeom>
            <a:avLst/>
            <a:gdLst>
              <a:gd name="connsiteX0" fmla="*/ 163155 w 4378817"/>
              <a:gd name="connsiteY0" fmla="*/ 0 h 6188299"/>
              <a:gd name="connsiteX1" fmla="*/ 4215662 w 4378817"/>
              <a:gd name="connsiteY1" fmla="*/ 0 h 6188299"/>
              <a:gd name="connsiteX2" fmla="*/ 4378817 w 4378817"/>
              <a:gd name="connsiteY2" fmla="*/ 163155 h 6188299"/>
              <a:gd name="connsiteX3" fmla="*/ 4378817 w 4378817"/>
              <a:gd name="connsiteY3" fmla="*/ 6188299 h 6188299"/>
              <a:gd name="connsiteX4" fmla="*/ 0 w 4378817"/>
              <a:gd name="connsiteY4" fmla="*/ 6188299 h 6188299"/>
              <a:gd name="connsiteX5" fmla="*/ 0 w 4378817"/>
              <a:gd name="connsiteY5" fmla="*/ 163155 h 6188299"/>
              <a:gd name="connsiteX6" fmla="*/ 163155 w 4378817"/>
              <a:gd name="connsiteY6" fmla="*/ 0 h 618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8817" h="6188299">
                <a:moveTo>
                  <a:pt x="163155" y="0"/>
                </a:moveTo>
                <a:lnTo>
                  <a:pt x="4215662" y="0"/>
                </a:lnTo>
                <a:cubicBezTo>
                  <a:pt x="4305770" y="0"/>
                  <a:pt x="4378817" y="73047"/>
                  <a:pt x="4378817" y="163155"/>
                </a:cubicBezTo>
                <a:lnTo>
                  <a:pt x="4378817" y="6188299"/>
                </a:lnTo>
                <a:lnTo>
                  <a:pt x="0" y="6188299"/>
                </a:lnTo>
                <a:lnTo>
                  <a:pt x="0" y="163155"/>
                </a:lnTo>
                <a:cubicBezTo>
                  <a:pt x="0" y="73047"/>
                  <a:pt x="73047" y="0"/>
                  <a:pt x="163155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4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4C2505A-BDD5-EC4C-8840-2C50A740B4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3569" y="2928135"/>
            <a:ext cx="4046305" cy="3757773"/>
          </a:xfrm>
          <a:custGeom>
            <a:avLst/>
            <a:gdLst>
              <a:gd name="connsiteX0" fmla="*/ 0 w 4046305"/>
              <a:gd name="connsiteY0" fmla="*/ 0 h 3757773"/>
              <a:gd name="connsiteX1" fmla="*/ 4046305 w 4046305"/>
              <a:gd name="connsiteY1" fmla="*/ 0 h 3757773"/>
              <a:gd name="connsiteX2" fmla="*/ 4046305 w 4046305"/>
              <a:gd name="connsiteY2" fmla="*/ 3757773 h 3757773"/>
              <a:gd name="connsiteX3" fmla="*/ 0 w 4046305"/>
              <a:gd name="connsiteY3" fmla="*/ 3757773 h 375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305" h="3757773">
                <a:moveTo>
                  <a:pt x="0" y="0"/>
                </a:moveTo>
                <a:lnTo>
                  <a:pt x="4046305" y="0"/>
                </a:lnTo>
                <a:lnTo>
                  <a:pt x="4046305" y="3757773"/>
                </a:lnTo>
                <a:lnTo>
                  <a:pt x="0" y="3757773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0A465D-527C-D04F-87FF-42B854095D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82" y="172092"/>
            <a:ext cx="3524036" cy="6513816"/>
          </a:xfrm>
          <a:custGeom>
            <a:avLst/>
            <a:gdLst>
              <a:gd name="connsiteX0" fmla="*/ 0 w 3524036"/>
              <a:gd name="connsiteY0" fmla="*/ 0 h 6513816"/>
              <a:gd name="connsiteX1" fmla="*/ 3524036 w 3524036"/>
              <a:gd name="connsiteY1" fmla="*/ 0 h 6513816"/>
              <a:gd name="connsiteX2" fmla="*/ 3524036 w 3524036"/>
              <a:gd name="connsiteY2" fmla="*/ 6513816 h 6513816"/>
              <a:gd name="connsiteX3" fmla="*/ 0 w 3524036"/>
              <a:gd name="connsiteY3" fmla="*/ 6513816 h 6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036" h="6513816">
                <a:moveTo>
                  <a:pt x="0" y="0"/>
                </a:moveTo>
                <a:lnTo>
                  <a:pt x="3524036" y="0"/>
                </a:lnTo>
                <a:lnTo>
                  <a:pt x="3524036" y="6513816"/>
                </a:lnTo>
                <a:lnTo>
                  <a:pt x="0" y="6513816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72F1EE-C2F3-124A-B732-BFDAE8329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03569" y="172093"/>
            <a:ext cx="4046305" cy="2622479"/>
          </a:xfrm>
          <a:custGeom>
            <a:avLst/>
            <a:gdLst>
              <a:gd name="connsiteX0" fmla="*/ 0 w 4046305"/>
              <a:gd name="connsiteY0" fmla="*/ 0 h 2622479"/>
              <a:gd name="connsiteX1" fmla="*/ 4046305 w 4046305"/>
              <a:gd name="connsiteY1" fmla="*/ 0 h 2622479"/>
              <a:gd name="connsiteX2" fmla="*/ 4046305 w 4046305"/>
              <a:gd name="connsiteY2" fmla="*/ 2622479 h 2622479"/>
              <a:gd name="connsiteX3" fmla="*/ 0 w 4046305"/>
              <a:gd name="connsiteY3" fmla="*/ 2622479 h 26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305" h="2622479">
                <a:moveTo>
                  <a:pt x="0" y="0"/>
                </a:moveTo>
                <a:lnTo>
                  <a:pt x="4046305" y="0"/>
                </a:lnTo>
                <a:lnTo>
                  <a:pt x="4046305" y="2622479"/>
                </a:lnTo>
                <a:lnTo>
                  <a:pt x="0" y="2622479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E21C2A-84E9-F944-99D7-B94E057F88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126" y="172092"/>
            <a:ext cx="4046305" cy="3757773"/>
          </a:xfrm>
          <a:custGeom>
            <a:avLst/>
            <a:gdLst>
              <a:gd name="connsiteX0" fmla="*/ 0 w 4046305"/>
              <a:gd name="connsiteY0" fmla="*/ 0 h 3757773"/>
              <a:gd name="connsiteX1" fmla="*/ 4046305 w 4046305"/>
              <a:gd name="connsiteY1" fmla="*/ 0 h 3757773"/>
              <a:gd name="connsiteX2" fmla="*/ 4046305 w 4046305"/>
              <a:gd name="connsiteY2" fmla="*/ 3757773 h 3757773"/>
              <a:gd name="connsiteX3" fmla="*/ 0 w 4046305"/>
              <a:gd name="connsiteY3" fmla="*/ 3757773 h 375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305" h="3757773">
                <a:moveTo>
                  <a:pt x="0" y="0"/>
                </a:moveTo>
                <a:lnTo>
                  <a:pt x="4046305" y="0"/>
                </a:lnTo>
                <a:lnTo>
                  <a:pt x="4046305" y="3757773"/>
                </a:lnTo>
                <a:lnTo>
                  <a:pt x="0" y="3757773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3CA549-450D-C24F-8DDD-63DAC66A50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2126" y="4063429"/>
            <a:ext cx="4046305" cy="2622479"/>
          </a:xfrm>
          <a:custGeom>
            <a:avLst/>
            <a:gdLst>
              <a:gd name="connsiteX0" fmla="*/ 0 w 4046305"/>
              <a:gd name="connsiteY0" fmla="*/ 0 h 2622479"/>
              <a:gd name="connsiteX1" fmla="*/ 4046305 w 4046305"/>
              <a:gd name="connsiteY1" fmla="*/ 0 h 2622479"/>
              <a:gd name="connsiteX2" fmla="*/ 4046305 w 4046305"/>
              <a:gd name="connsiteY2" fmla="*/ 2622479 h 2622479"/>
              <a:gd name="connsiteX3" fmla="*/ 0 w 4046305"/>
              <a:gd name="connsiteY3" fmla="*/ 2622479 h 26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305" h="2622479">
                <a:moveTo>
                  <a:pt x="0" y="0"/>
                </a:moveTo>
                <a:lnTo>
                  <a:pt x="4046305" y="0"/>
                </a:lnTo>
                <a:lnTo>
                  <a:pt x="4046305" y="2622479"/>
                </a:lnTo>
                <a:lnTo>
                  <a:pt x="0" y="2622479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5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6840E6-7D8A-094D-B35D-7536C36473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0"/>
            <a:ext cx="4114800" cy="6858000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858000">
                <a:moveTo>
                  <a:pt x="0" y="0"/>
                </a:moveTo>
                <a:lnTo>
                  <a:pt x="4114800" y="0"/>
                </a:lnTo>
                <a:lnTo>
                  <a:pt x="4114800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F51C87B-772D-E548-BB49-DFFBA79CF6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89554" y="2955174"/>
            <a:ext cx="3122580" cy="2239359"/>
          </a:xfrm>
          <a:custGeom>
            <a:avLst/>
            <a:gdLst>
              <a:gd name="connsiteX0" fmla="*/ 110311 w 3122580"/>
              <a:gd name="connsiteY0" fmla="*/ 0 h 2239359"/>
              <a:gd name="connsiteX1" fmla="*/ 3012269 w 3122580"/>
              <a:gd name="connsiteY1" fmla="*/ 0 h 2239359"/>
              <a:gd name="connsiteX2" fmla="*/ 3122580 w 3122580"/>
              <a:gd name="connsiteY2" fmla="*/ 110311 h 2239359"/>
              <a:gd name="connsiteX3" fmla="*/ 3122580 w 3122580"/>
              <a:gd name="connsiteY3" fmla="*/ 2129048 h 2239359"/>
              <a:gd name="connsiteX4" fmla="*/ 3012269 w 3122580"/>
              <a:gd name="connsiteY4" fmla="*/ 2239359 h 2239359"/>
              <a:gd name="connsiteX5" fmla="*/ 110311 w 3122580"/>
              <a:gd name="connsiteY5" fmla="*/ 2239359 h 2239359"/>
              <a:gd name="connsiteX6" fmla="*/ 0 w 3122580"/>
              <a:gd name="connsiteY6" fmla="*/ 2129048 h 2239359"/>
              <a:gd name="connsiteX7" fmla="*/ 0 w 3122580"/>
              <a:gd name="connsiteY7" fmla="*/ 110311 h 2239359"/>
              <a:gd name="connsiteX8" fmla="*/ 110311 w 3122580"/>
              <a:gd name="connsiteY8" fmla="*/ 0 h 22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2580" h="2239359">
                <a:moveTo>
                  <a:pt x="110311" y="0"/>
                </a:moveTo>
                <a:lnTo>
                  <a:pt x="3012269" y="0"/>
                </a:lnTo>
                <a:cubicBezTo>
                  <a:pt x="3073192" y="0"/>
                  <a:pt x="3122580" y="49388"/>
                  <a:pt x="3122580" y="110311"/>
                </a:cubicBezTo>
                <a:lnTo>
                  <a:pt x="3122580" y="2129048"/>
                </a:lnTo>
                <a:cubicBezTo>
                  <a:pt x="3122580" y="2189971"/>
                  <a:pt x="3073192" y="2239359"/>
                  <a:pt x="3012269" y="2239359"/>
                </a:cubicBezTo>
                <a:lnTo>
                  <a:pt x="110311" y="2239359"/>
                </a:lnTo>
                <a:cubicBezTo>
                  <a:pt x="49388" y="2239359"/>
                  <a:pt x="0" y="2189971"/>
                  <a:pt x="0" y="2129048"/>
                </a:cubicBezTo>
                <a:lnTo>
                  <a:pt x="0" y="110311"/>
                </a:lnTo>
                <a:cubicBezTo>
                  <a:pt x="0" y="49388"/>
                  <a:pt x="49388" y="0"/>
                  <a:pt x="110311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>
            <a:solidFill>
              <a:srgbClr val="DFE0DF"/>
            </a:solidFill>
          </a:ln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3875894-E5F0-9749-AF0C-FCFD21814C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7124" y="2955175"/>
            <a:ext cx="3122580" cy="2239359"/>
          </a:xfrm>
          <a:custGeom>
            <a:avLst/>
            <a:gdLst>
              <a:gd name="connsiteX0" fmla="*/ 110311 w 3122580"/>
              <a:gd name="connsiteY0" fmla="*/ 0 h 2239359"/>
              <a:gd name="connsiteX1" fmla="*/ 3012269 w 3122580"/>
              <a:gd name="connsiteY1" fmla="*/ 0 h 2239359"/>
              <a:gd name="connsiteX2" fmla="*/ 3122580 w 3122580"/>
              <a:gd name="connsiteY2" fmla="*/ 110311 h 2239359"/>
              <a:gd name="connsiteX3" fmla="*/ 3122580 w 3122580"/>
              <a:gd name="connsiteY3" fmla="*/ 2129048 h 2239359"/>
              <a:gd name="connsiteX4" fmla="*/ 3012269 w 3122580"/>
              <a:gd name="connsiteY4" fmla="*/ 2239359 h 2239359"/>
              <a:gd name="connsiteX5" fmla="*/ 110311 w 3122580"/>
              <a:gd name="connsiteY5" fmla="*/ 2239359 h 2239359"/>
              <a:gd name="connsiteX6" fmla="*/ 0 w 3122580"/>
              <a:gd name="connsiteY6" fmla="*/ 2129048 h 2239359"/>
              <a:gd name="connsiteX7" fmla="*/ 0 w 3122580"/>
              <a:gd name="connsiteY7" fmla="*/ 110311 h 2239359"/>
              <a:gd name="connsiteX8" fmla="*/ 110311 w 3122580"/>
              <a:gd name="connsiteY8" fmla="*/ 0 h 22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2580" h="2239359">
                <a:moveTo>
                  <a:pt x="110311" y="0"/>
                </a:moveTo>
                <a:lnTo>
                  <a:pt x="3012269" y="0"/>
                </a:lnTo>
                <a:cubicBezTo>
                  <a:pt x="3073192" y="0"/>
                  <a:pt x="3122580" y="49388"/>
                  <a:pt x="3122580" y="110311"/>
                </a:cubicBezTo>
                <a:lnTo>
                  <a:pt x="3122580" y="2129048"/>
                </a:lnTo>
                <a:cubicBezTo>
                  <a:pt x="3122580" y="2189971"/>
                  <a:pt x="3073192" y="2239359"/>
                  <a:pt x="3012269" y="2239359"/>
                </a:cubicBezTo>
                <a:lnTo>
                  <a:pt x="110311" y="2239359"/>
                </a:lnTo>
                <a:cubicBezTo>
                  <a:pt x="49388" y="2239359"/>
                  <a:pt x="0" y="2189971"/>
                  <a:pt x="0" y="2129048"/>
                </a:cubicBezTo>
                <a:lnTo>
                  <a:pt x="0" y="110311"/>
                </a:lnTo>
                <a:cubicBezTo>
                  <a:pt x="0" y="49388"/>
                  <a:pt x="49388" y="0"/>
                  <a:pt x="110311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>
            <a:solidFill>
              <a:srgbClr val="DFE0DF"/>
            </a:solidFill>
          </a:ln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A19DDCC-C1CD-3A47-8AE5-1525CEEAA7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694" y="2955174"/>
            <a:ext cx="3122580" cy="2239359"/>
          </a:xfrm>
          <a:custGeom>
            <a:avLst/>
            <a:gdLst>
              <a:gd name="connsiteX0" fmla="*/ 110311 w 3122580"/>
              <a:gd name="connsiteY0" fmla="*/ 0 h 2239359"/>
              <a:gd name="connsiteX1" fmla="*/ 3012269 w 3122580"/>
              <a:gd name="connsiteY1" fmla="*/ 0 h 2239359"/>
              <a:gd name="connsiteX2" fmla="*/ 3122580 w 3122580"/>
              <a:gd name="connsiteY2" fmla="*/ 110311 h 2239359"/>
              <a:gd name="connsiteX3" fmla="*/ 3122580 w 3122580"/>
              <a:gd name="connsiteY3" fmla="*/ 2129048 h 2239359"/>
              <a:gd name="connsiteX4" fmla="*/ 3012269 w 3122580"/>
              <a:gd name="connsiteY4" fmla="*/ 2239359 h 2239359"/>
              <a:gd name="connsiteX5" fmla="*/ 110311 w 3122580"/>
              <a:gd name="connsiteY5" fmla="*/ 2239359 h 2239359"/>
              <a:gd name="connsiteX6" fmla="*/ 0 w 3122580"/>
              <a:gd name="connsiteY6" fmla="*/ 2129048 h 2239359"/>
              <a:gd name="connsiteX7" fmla="*/ 0 w 3122580"/>
              <a:gd name="connsiteY7" fmla="*/ 110311 h 2239359"/>
              <a:gd name="connsiteX8" fmla="*/ 110311 w 3122580"/>
              <a:gd name="connsiteY8" fmla="*/ 0 h 22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2580" h="2239359">
                <a:moveTo>
                  <a:pt x="110311" y="0"/>
                </a:moveTo>
                <a:lnTo>
                  <a:pt x="3012269" y="0"/>
                </a:lnTo>
                <a:cubicBezTo>
                  <a:pt x="3073192" y="0"/>
                  <a:pt x="3122580" y="49388"/>
                  <a:pt x="3122580" y="110311"/>
                </a:cubicBezTo>
                <a:lnTo>
                  <a:pt x="3122580" y="2129048"/>
                </a:lnTo>
                <a:cubicBezTo>
                  <a:pt x="3122580" y="2189971"/>
                  <a:pt x="3073192" y="2239359"/>
                  <a:pt x="3012269" y="2239359"/>
                </a:cubicBezTo>
                <a:lnTo>
                  <a:pt x="110311" y="2239359"/>
                </a:lnTo>
                <a:cubicBezTo>
                  <a:pt x="49388" y="2239359"/>
                  <a:pt x="0" y="2189971"/>
                  <a:pt x="0" y="2129048"/>
                </a:cubicBezTo>
                <a:lnTo>
                  <a:pt x="0" y="110311"/>
                </a:lnTo>
                <a:cubicBezTo>
                  <a:pt x="0" y="49388"/>
                  <a:pt x="49388" y="0"/>
                  <a:pt x="110311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>
            <a:solidFill>
              <a:srgbClr val="DFE0DF"/>
            </a:solidFill>
          </a:ln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8AB5D3-5972-6D43-912A-004204AAA4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4504" y="2044700"/>
            <a:ext cx="5397497" cy="4813300"/>
          </a:xfrm>
          <a:custGeom>
            <a:avLst/>
            <a:gdLst>
              <a:gd name="connsiteX0" fmla="*/ 256116 w 5397497"/>
              <a:gd name="connsiteY0" fmla="*/ 0 h 4813300"/>
              <a:gd name="connsiteX1" fmla="*/ 5397497 w 5397497"/>
              <a:gd name="connsiteY1" fmla="*/ 0 h 4813300"/>
              <a:gd name="connsiteX2" fmla="*/ 5397497 w 5397497"/>
              <a:gd name="connsiteY2" fmla="*/ 4813300 h 4813300"/>
              <a:gd name="connsiteX3" fmla="*/ 0 w 5397497"/>
              <a:gd name="connsiteY3" fmla="*/ 4813300 h 4813300"/>
              <a:gd name="connsiteX4" fmla="*/ 0 w 5397497"/>
              <a:gd name="connsiteY4" fmla="*/ 256116 h 4813300"/>
              <a:gd name="connsiteX5" fmla="*/ 256116 w 5397497"/>
              <a:gd name="connsiteY5" fmla="*/ 0 h 481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497" h="4813300">
                <a:moveTo>
                  <a:pt x="256116" y="0"/>
                </a:moveTo>
                <a:lnTo>
                  <a:pt x="5397497" y="0"/>
                </a:lnTo>
                <a:lnTo>
                  <a:pt x="5397497" y="4813300"/>
                </a:lnTo>
                <a:lnTo>
                  <a:pt x="0" y="4813300"/>
                </a:lnTo>
                <a:lnTo>
                  <a:pt x="0" y="256116"/>
                </a:lnTo>
                <a:cubicBezTo>
                  <a:pt x="0" y="114667"/>
                  <a:pt x="114667" y="0"/>
                  <a:pt x="256116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7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18527E-F736-7847-BB43-3C847D199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9551" y="4600575"/>
            <a:ext cx="4152895" cy="2257425"/>
          </a:xfrm>
          <a:custGeom>
            <a:avLst/>
            <a:gdLst>
              <a:gd name="connsiteX0" fmla="*/ 0 w 4152895"/>
              <a:gd name="connsiteY0" fmla="*/ 0 h 2257425"/>
              <a:gd name="connsiteX1" fmla="*/ 4152895 w 4152895"/>
              <a:gd name="connsiteY1" fmla="*/ 0 h 2257425"/>
              <a:gd name="connsiteX2" fmla="*/ 4152895 w 4152895"/>
              <a:gd name="connsiteY2" fmla="*/ 2257425 h 2257425"/>
              <a:gd name="connsiteX3" fmla="*/ 0 w 4152895"/>
              <a:gd name="connsiteY3" fmla="*/ 2257425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895" h="2257425">
                <a:moveTo>
                  <a:pt x="0" y="0"/>
                </a:moveTo>
                <a:lnTo>
                  <a:pt x="4152895" y="0"/>
                </a:lnTo>
                <a:lnTo>
                  <a:pt x="4152895" y="2257425"/>
                </a:lnTo>
                <a:lnTo>
                  <a:pt x="0" y="2257425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BB62E8-63A4-9F45-B4B0-123AB60B3B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43151"/>
            <a:ext cx="4038142" cy="2257425"/>
          </a:xfrm>
          <a:custGeom>
            <a:avLst/>
            <a:gdLst>
              <a:gd name="connsiteX0" fmla="*/ 0 w 4038142"/>
              <a:gd name="connsiteY0" fmla="*/ 0 h 2257425"/>
              <a:gd name="connsiteX1" fmla="*/ 4038142 w 4038142"/>
              <a:gd name="connsiteY1" fmla="*/ 0 h 2257425"/>
              <a:gd name="connsiteX2" fmla="*/ 4038142 w 4038142"/>
              <a:gd name="connsiteY2" fmla="*/ 2257425 h 2257425"/>
              <a:gd name="connsiteX3" fmla="*/ 0 w 4038142"/>
              <a:gd name="connsiteY3" fmla="*/ 2257425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142" h="2257425">
                <a:moveTo>
                  <a:pt x="0" y="0"/>
                </a:moveTo>
                <a:lnTo>
                  <a:pt x="4038142" y="0"/>
                </a:lnTo>
                <a:lnTo>
                  <a:pt x="4038142" y="2257425"/>
                </a:lnTo>
                <a:lnTo>
                  <a:pt x="0" y="2257425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22D438-0F8A-5E44-B99C-7A8B7A419A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2448" y="2343151"/>
            <a:ext cx="4019552" cy="2257425"/>
          </a:xfrm>
          <a:custGeom>
            <a:avLst/>
            <a:gdLst>
              <a:gd name="connsiteX0" fmla="*/ 0 w 4019552"/>
              <a:gd name="connsiteY0" fmla="*/ 0 h 2257425"/>
              <a:gd name="connsiteX1" fmla="*/ 4019552 w 4019552"/>
              <a:gd name="connsiteY1" fmla="*/ 0 h 2257425"/>
              <a:gd name="connsiteX2" fmla="*/ 4019552 w 4019552"/>
              <a:gd name="connsiteY2" fmla="*/ 2257425 h 2257425"/>
              <a:gd name="connsiteX3" fmla="*/ 0 w 4019552"/>
              <a:gd name="connsiteY3" fmla="*/ 2257425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2" h="2257425">
                <a:moveTo>
                  <a:pt x="0" y="0"/>
                </a:moveTo>
                <a:lnTo>
                  <a:pt x="4019552" y="0"/>
                </a:lnTo>
                <a:lnTo>
                  <a:pt x="4019552" y="2257425"/>
                </a:lnTo>
                <a:lnTo>
                  <a:pt x="0" y="2257425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18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4F8248-54B0-7C48-831A-E5328D6DF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198" y="0"/>
            <a:ext cx="3812142" cy="6858000"/>
          </a:xfrm>
          <a:custGeom>
            <a:avLst/>
            <a:gdLst>
              <a:gd name="connsiteX0" fmla="*/ 0 w 3812142"/>
              <a:gd name="connsiteY0" fmla="*/ 2655306 h 6858000"/>
              <a:gd name="connsiteX1" fmla="*/ 2939600 w 3812142"/>
              <a:gd name="connsiteY1" fmla="*/ 6858000 h 6858000"/>
              <a:gd name="connsiteX2" fmla="*/ 0 w 3812142"/>
              <a:gd name="connsiteY2" fmla="*/ 6858000 h 6858000"/>
              <a:gd name="connsiteX3" fmla="*/ 2197 w 3812142"/>
              <a:gd name="connsiteY3" fmla="*/ 0 h 6858000"/>
              <a:gd name="connsiteX4" fmla="*/ 3812142 w 3812142"/>
              <a:gd name="connsiteY4" fmla="*/ 0 h 6858000"/>
              <a:gd name="connsiteX5" fmla="*/ 1365899 w 3812142"/>
              <a:gd name="connsiteY5" fmla="*/ 4403300 h 6858000"/>
              <a:gd name="connsiteX6" fmla="*/ 2197 w 3812142"/>
              <a:gd name="connsiteY6" fmla="*/ 24536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142" h="6858000">
                <a:moveTo>
                  <a:pt x="0" y="2655306"/>
                </a:moveTo>
                <a:lnTo>
                  <a:pt x="2939600" y="6858000"/>
                </a:lnTo>
                <a:lnTo>
                  <a:pt x="0" y="6858000"/>
                </a:lnTo>
                <a:close/>
                <a:moveTo>
                  <a:pt x="2197" y="0"/>
                </a:moveTo>
                <a:lnTo>
                  <a:pt x="3812142" y="0"/>
                </a:lnTo>
                <a:lnTo>
                  <a:pt x="1365899" y="4403300"/>
                </a:lnTo>
                <a:lnTo>
                  <a:pt x="2197" y="245364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58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8A0F87-4BBA-6145-9DBC-3B78A17405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251" y="1300665"/>
            <a:ext cx="5937337" cy="3472646"/>
          </a:xfrm>
          <a:custGeom>
            <a:avLst/>
            <a:gdLst>
              <a:gd name="connsiteX0" fmla="*/ 165437 w 5937337"/>
              <a:gd name="connsiteY0" fmla="*/ 0 h 3472646"/>
              <a:gd name="connsiteX1" fmla="*/ 5771900 w 5937337"/>
              <a:gd name="connsiteY1" fmla="*/ 0 h 3472646"/>
              <a:gd name="connsiteX2" fmla="*/ 5937337 w 5937337"/>
              <a:gd name="connsiteY2" fmla="*/ 165437 h 3472646"/>
              <a:gd name="connsiteX3" fmla="*/ 5937337 w 5937337"/>
              <a:gd name="connsiteY3" fmla="*/ 3307209 h 3472646"/>
              <a:gd name="connsiteX4" fmla="*/ 5771900 w 5937337"/>
              <a:gd name="connsiteY4" fmla="*/ 3472646 h 3472646"/>
              <a:gd name="connsiteX5" fmla="*/ 165437 w 5937337"/>
              <a:gd name="connsiteY5" fmla="*/ 3472646 h 3472646"/>
              <a:gd name="connsiteX6" fmla="*/ 0 w 5937337"/>
              <a:gd name="connsiteY6" fmla="*/ 3307209 h 3472646"/>
              <a:gd name="connsiteX7" fmla="*/ 0 w 5937337"/>
              <a:gd name="connsiteY7" fmla="*/ 165437 h 3472646"/>
              <a:gd name="connsiteX8" fmla="*/ 165437 w 5937337"/>
              <a:gd name="connsiteY8" fmla="*/ 0 h 34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7337" h="3472646">
                <a:moveTo>
                  <a:pt x="165437" y="0"/>
                </a:moveTo>
                <a:lnTo>
                  <a:pt x="5771900" y="0"/>
                </a:lnTo>
                <a:cubicBezTo>
                  <a:pt x="5863268" y="0"/>
                  <a:pt x="5937337" y="74069"/>
                  <a:pt x="5937337" y="165437"/>
                </a:cubicBezTo>
                <a:lnTo>
                  <a:pt x="5937337" y="3307209"/>
                </a:lnTo>
                <a:cubicBezTo>
                  <a:pt x="5937337" y="3398577"/>
                  <a:pt x="5863268" y="3472646"/>
                  <a:pt x="5771900" y="3472646"/>
                </a:cubicBezTo>
                <a:lnTo>
                  <a:pt x="165437" y="3472646"/>
                </a:lnTo>
                <a:cubicBezTo>
                  <a:pt x="74069" y="3472646"/>
                  <a:pt x="0" y="3398577"/>
                  <a:pt x="0" y="3307209"/>
                </a:cubicBezTo>
                <a:lnTo>
                  <a:pt x="0" y="165437"/>
                </a:lnTo>
                <a:cubicBezTo>
                  <a:pt x="0" y="74069"/>
                  <a:pt x="74069" y="0"/>
                  <a:pt x="165437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64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68E375-30E4-2640-85AF-501C1A729A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2067" y="604254"/>
            <a:ext cx="4761997" cy="5649491"/>
          </a:xfrm>
          <a:custGeom>
            <a:avLst/>
            <a:gdLst>
              <a:gd name="connsiteX0" fmla="*/ 171527 w 4761997"/>
              <a:gd name="connsiteY0" fmla="*/ 0 h 5649491"/>
              <a:gd name="connsiteX1" fmla="*/ 4590470 w 4761997"/>
              <a:gd name="connsiteY1" fmla="*/ 0 h 5649491"/>
              <a:gd name="connsiteX2" fmla="*/ 4761997 w 4761997"/>
              <a:gd name="connsiteY2" fmla="*/ 171527 h 5649491"/>
              <a:gd name="connsiteX3" fmla="*/ 4761997 w 4761997"/>
              <a:gd name="connsiteY3" fmla="*/ 5477964 h 5649491"/>
              <a:gd name="connsiteX4" fmla="*/ 4590470 w 4761997"/>
              <a:gd name="connsiteY4" fmla="*/ 5649491 h 5649491"/>
              <a:gd name="connsiteX5" fmla="*/ 171527 w 4761997"/>
              <a:gd name="connsiteY5" fmla="*/ 5649491 h 5649491"/>
              <a:gd name="connsiteX6" fmla="*/ 0 w 4761997"/>
              <a:gd name="connsiteY6" fmla="*/ 5477964 h 5649491"/>
              <a:gd name="connsiteX7" fmla="*/ 0 w 4761997"/>
              <a:gd name="connsiteY7" fmla="*/ 171527 h 5649491"/>
              <a:gd name="connsiteX8" fmla="*/ 171527 w 4761997"/>
              <a:gd name="connsiteY8" fmla="*/ 0 h 56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1997" h="5649491">
                <a:moveTo>
                  <a:pt x="171527" y="0"/>
                </a:moveTo>
                <a:lnTo>
                  <a:pt x="4590470" y="0"/>
                </a:lnTo>
                <a:cubicBezTo>
                  <a:pt x="4685202" y="0"/>
                  <a:pt x="4761997" y="76795"/>
                  <a:pt x="4761997" y="171527"/>
                </a:cubicBezTo>
                <a:lnTo>
                  <a:pt x="4761997" y="5477964"/>
                </a:lnTo>
                <a:cubicBezTo>
                  <a:pt x="4761997" y="5572696"/>
                  <a:pt x="4685202" y="5649491"/>
                  <a:pt x="4590470" y="5649491"/>
                </a:cubicBezTo>
                <a:lnTo>
                  <a:pt x="171527" y="5649491"/>
                </a:lnTo>
                <a:cubicBezTo>
                  <a:pt x="76795" y="5649491"/>
                  <a:pt x="0" y="5572696"/>
                  <a:pt x="0" y="5477964"/>
                </a:cubicBezTo>
                <a:lnTo>
                  <a:pt x="0" y="171527"/>
                </a:lnTo>
                <a:cubicBezTo>
                  <a:pt x="0" y="76795"/>
                  <a:pt x="76795" y="0"/>
                  <a:pt x="171527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26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C3C795-6911-2F4A-A686-7004E9C8F2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73569" cy="6858000"/>
          </a:xfrm>
          <a:custGeom>
            <a:avLst/>
            <a:gdLst>
              <a:gd name="connsiteX0" fmla="*/ 0 w 2473569"/>
              <a:gd name="connsiteY0" fmla="*/ 0 h 6858000"/>
              <a:gd name="connsiteX1" fmla="*/ 2473569 w 2473569"/>
              <a:gd name="connsiteY1" fmla="*/ 0 h 6858000"/>
              <a:gd name="connsiteX2" fmla="*/ 2473569 w 2473569"/>
              <a:gd name="connsiteY2" fmla="*/ 6858000 h 6858000"/>
              <a:gd name="connsiteX3" fmla="*/ 0 w 24735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569" h="6858000">
                <a:moveTo>
                  <a:pt x="0" y="0"/>
                </a:moveTo>
                <a:lnTo>
                  <a:pt x="2473569" y="0"/>
                </a:lnTo>
                <a:lnTo>
                  <a:pt x="2473569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2062A7-38B8-F544-9B62-148191FF6E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3866" y="697089"/>
            <a:ext cx="3736622" cy="5463822"/>
          </a:xfrm>
          <a:custGeom>
            <a:avLst/>
            <a:gdLst>
              <a:gd name="connsiteX0" fmla="*/ 141469 w 3736622"/>
              <a:gd name="connsiteY0" fmla="*/ 0 h 5463822"/>
              <a:gd name="connsiteX1" fmla="*/ 3595153 w 3736622"/>
              <a:gd name="connsiteY1" fmla="*/ 0 h 5463822"/>
              <a:gd name="connsiteX2" fmla="*/ 3736622 w 3736622"/>
              <a:gd name="connsiteY2" fmla="*/ 141469 h 5463822"/>
              <a:gd name="connsiteX3" fmla="*/ 3736622 w 3736622"/>
              <a:gd name="connsiteY3" fmla="*/ 5322353 h 5463822"/>
              <a:gd name="connsiteX4" fmla="*/ 3595153 w 3736622"/>
              <a:gd name="connsiteY4" fmla="*/ 5463822 h 5463822"/>
              <a:gd name="connsiteX5" fmla="*/ 141469 w 3736622"/>
              <a:gd name="connsiteY5" fmla="*/ 5463822 h 5463822"/>
              <a:gd name="connsiteX6" fmla="*/ 0 w 3736622"/>
              <a:gd name="connsiteY6" fmla="*/ 5322353 h 5463822"/>
              <a:gd name="connsiteX7" fmla="*/ 0 w 3736622"/>
              <a:gd name="connsiteY7" fmla="*/ 5007706 h 5463822"/>
              <a:gd name="connsiteX8" fmla="*/ 1700795 w 3736622"/>
              <a:gd name="connsiteY8" fmla="*/ 5007706 h 5463822"/>
              <a:gd name="connsiteX9" fmla="*/ 1866890 w 3736622"/>
              <a:gd name="connsiteY9" fmla="*/ 4841611 h 5463822"/>
              <a:gd name="connsiteX10" fmla="*/ 1866890 w 3736622"/>
              <a:gd name="connsiteY10" fmla="*/ 1112623 h 5463822"/>
              <a:gd name="connsiteX11" fmla="*/ 1700795 w 3736622"/>
              <a:gd name="connsiteY11" fmla="*/ 946528 h 5463822"/>
              <a:gd name="connsiteX12" fmla="*/ 0 w 3736622"/>
              <a:gd name="connsiteY12" fmla="*/ 946528 h 5463822"/>
              <a:gd name="connsiteX13" fmla="*/ 0 w 3736622"/>
              <a:gd name="connsiteY13" fmla="*/ 141469 h 5463822"/>
              <a:gd name="connsiteX14" fmla="*/ 141469 w 3736622"/>
              <a:gd name="connsiteY14" fmla="*/ 0 h 54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6622" h="5463822">
                <a:moveTo>
                  <a:pt x="141469" y="0"/>
                </a:moveTo>
                <a:lnTo>
                  <a:pt x="3595153" y="0"/>
                </a:lnTo>
                <a:cubicBezTo>
                  <a:pt x="3673284" y="0"/>
                  <a:pt x="3736622" y="63338"/>
                  <a:pt x="3736622" y="141469"/>
                </a:cubicBezTo>
                <a:lnTo>
                  <a:pt x="3736622" y="5322353"/>
                </a:lnTo>
                <a:cubicBezTo>
                  <a:pt x="3736622" y="5400484"/>
                  <a:pt x="3673284" y="5463822"/>
                  <a:pt x="3595153" y="5463822"/>
                </a:cubicBezTo>
                <a:lnTo>
                  <a:pt x="141469" y="5463822"/>
                </a:lnTo>
                <a:cubicBezTo>
                  <a:pt x="63338" y="5463822"/>
                  <a:pt x="0" y="5400484"/>
                  <a:pt x="0" y="5322353"/>
                </a:cubicBezTo>
                <a:lnTo>
                  <a:pt x="0" y="5007706"/>
                </a:lnTo>
                <a:lnTo>
                  <a:pt x="1700795" y="5007706"/>
                </a:lnTo>
                <a:cubicBezTo>
                  <a:pt x="1792527" y="5007706"/>
                  <a:pt x="1866890" y="4933343"/>
                  <a:pt x="1866890" y="4841611"/>
                </a:cubicBezTo>
                <a:lnTo>
                  <a:pt x="1866890" y="1112623"/>
                </a:lnTo>
                <a:cubicBezTo>
                  <a:pt x="1866890" y="1020891"/>
                  <a:pt x="1792527" y="946528"/>
                  <a:pt x="1700795" y="946528"/>
                </a:cubicBezTo>
                <a:lnTo>
                  <a:pt x="0" y="946528"/>
                </a:lnTo>
                <a:lnTo>
                  <a:pt x="0" y="141469"/>
                </a:lnTo>
                <a:cubicBezTo>
                  <a:pt x="0" y="63338"/>
                  <a:pt x="63338" y="0"/>
                  <a:pt x="141469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D6EAF3-D76F-BC44-BD87-5DBD96785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729531"/>
            <a:ext cx="3093156" cy="3889350"/>
          </a:xfrm>
          <a:custGeom>
            <a:avLst/>
            <a:gdLst>
              <a:gd name="connsiteX0" fmla="*/ 176867 w 3093156"/>
              <a:gd name="connsiteY0" fmla="*/ 0 h 3889350"/>
              <a:gd name="connsiteX1" fmla="*/ 2916289 w 3093156"/>
              <a:gd name="connsiteY1" fmla="*/ 0 h 3889350"/>
              <a:gd name="connsiteX2" fmla="*/ 3093156 w 3093156"/>
              <a:gd name="connsiteY2" fmla="*/ 176867 h 3889350"/>
              <a:gd name="connsiteX3" fmla="*/ 3093156 w 3093156"/>
              <a:gd name="connsiteY3" fmla="*/ 3712483 h 3889350"/>
              <a:gd name="connsiteX4" fmla="*/ 2916289 w 3093156"/>
              <a:gd name="connsiteY4" fmla="*/ 3889350 h 3889350"/>
              <a:gd name="connsiteX5" fmla="*/ 176867 w 3093156"/>
              <a:gd name="connsiteY5" fmla="*/ 3889350 h 3889350"/>
              <a:gd name="connsiteX6" fmla="*/ 0 w 3093156"/>
              <a:gd name="connsiteY6" fmla="*/ 3712483 h 3889350"/>
              <a:gd name="connsiteX7" fmla="*/ 0 w 3093156"/>
              <a:gd name="connsiteY7" fmla="*/ 176867 h 3889350"/>
              <a:gd name="connsiteX8" fmla="*/ 176867 w 3093156"/>
              <a:gd name="connsiteY8" fmla="*/ 0 h 38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3156" h="3889350">
                <a:moveTo>
                  <a:pt x="176867" y="0"/>
                </a:moveTo>
                <a:lnTo>
                  <a:pt x="2916289" y="0"/>
                </a:lnTo>
                <a:cubicBezTo>
                  <a:pt x="3013970" y="0"/>
                  <a:pt x="3093156" y="79186"/>
                  <a:pt x="3093156" y="176867"/>
                </a:cubicBezTo>
                <a:lnTo>
                  <a:pt x="3093156" y="3712483"/>
                </a:lnTo>
                <a:cubicBezTo>
                  <a:pt x="3093156" y="3810164"/>
                  <a:pt x="3013970" y="3889350"/>
                  <a:pt x="2916289" y="3889350"/>
                </a:cubicBezTo>
                <a:lnTo>
                  <a:pt x="176867" y="3889350"/>
                </a:lnTo>
                <a:cubicBezTo>
                  <a:pt x="79186" y="3889350"/>
                  <a:pt x="0" y="3810164"/>
                  <a:pt x="0" y="3712483"/>
                </a:cubicBezTo>
                <a:lnTo>
                  <a:pt x="0" y="176867"/>
                </a:lnTo>
                <a:cubicBezTo>
                  <a:pt x="0" y="79186"/>
                  <a:pt x="79186" y="0"/>
                  <a:pt x="176867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302B1D-40D9-C449-856E-E857B22207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5455920 h 6858000"/>
              <a:gd name="connsiteX1" fmla="*/ 6096000 w 12192000"/>
              <a:gd name="connsiteY1" fmla="*/ 5688260 h 6858000"/>
              <a:gd name="connsiteX2" fmla="*/ 12192000 w 12192000"/>
              <a:gd name="connsiteY2" fmla="*/ 545592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1402080 h 6858000"/>
              <a:gd name="connsiteX8" fmla="*/ 6096000 w 12192000"/>
              <a:gd name="connsiteY8" fmla="*/ 1169740 h 6858000"/>
              <a:gd name="connsiteX9" fmla="*/ 0 w 12192000"/>
              <a:gd name="connsiteY9" fmla="*/ 1402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5455920"/>
                </a:moveTo>
                <a:lnTo>
                  <a:pt x="6096000" y="5688260"/>
                </a:lnTo>
                <a:lnTo>
                  <a:pt x="12192000" y="545592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402080"/>
                </a:lnTo>
                <a:lnTo>
                  <a:pt x="6096000" y="1169740"/>
                </a:lnTo>
                <a:lnTo>
                  <a:pt x="0" y="140208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0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EAB52D-EC26-9640-BA49-73832F5E0A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54176" y="1481352"/>
            <a:ext cx="4238170" cy="5376648"/>
          </a:xfrm>
          <a:custGeom>
            <a:avLst/>
            <a:gdLst>
              <a:gd name="connsiteX0" fmla="*/ 0 w 4238170"/>
              <a:gd name="connsiteY0" fmla="*/ 0 h 5376648"/>
              <a:gd name="connsiteX1" fmla="*/ 3999137 w 4238170"/>
              <a:gd name="connsiteY1" fmla="*/ 0 h 5376648"/>
              <a:gd name="connsiteX2" fmla="*/ 4238170 w 4238170"/>
              <a:gd name="connsiteY2" fmla="*/ 239033 h 5376648"/>
              <a:gd name="connsiteX3" fmla="*/ 4238170 w 4238170"/>
              <a:gd name="connsiteY3" fmla="*/ 5376648 h 5376648"/>
              <a:gd name="connsiteX4" fmla="*/ 0 w 4238170"/>
              <a:gd name="connsiteY4" fmla="*/ 5376648 h 53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170" h="5376648">
                <a:moveTo>
                  <a:pt x="0" y="0"/>
                </a:moveTo>
                <a:lnTo>
                  <a:pt x="3999137" y="0"/>
                </a:lnTo>
                <a:cubicBezTo>
                  <a:pt x="4131151" y="0"/>
                  <a:pt x="4238170" y="107019"/>
                  <a:pt x="4238170" y="239033"/>
                </a:cubicBezTo>
                <a:lnTo>
                  <a:pt x="4238170" y="5376648"/>
                </a:lnTo>
                <a:lnTo>
                  <a:pt x="0" y="5376648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8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2442659-3293-9341-9ACE-791BCD6F9B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90010" y="697090"/>
            <a:ext cx="4564326" cy="6160911"/>
          </a:xfrm>
          <a:custGeom>
            <a:avLst/>
            <a:gdLst>
              <a:gd name="connsiteX0" fmla="*/ 241727 w 4564326"/>
              <a:gd name="connsiteY0" fmla="*/ 0 h 6160911"/>
              <a:gd name="connsiteX1" fmla="*/ 4564326 w 4564326"/>
              <a:gd name="connsiteY1" fmla="*/ 0 h 6160911"/>
              <a:gd name="connsiteX2" fmla="*/ 4564326 w 4564326"/>
              <a:gd name="connsiteY2" fmla="*/ 6160911 h 6160911"/>
              <a:gd name="connsiteX3" fmla="*/ 0 w 4564326"/>
              <a:gd name="connsiteY3" fmla="*/ 6160911 h 6160911"/>
              <a:gd name="connsiteX4" fmla="*/ 0 w 4564326"/>
              <a:gd name="connsiteY4" fmla="*/ 241727 h 6160911"/>
              <a:gd name="connsiteX5" fmla="*/ 241727 w 4564326"/>
              <a:gd name="connsiteY5" fmla="*/ 0 h 616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4326" h="6160911">
                <a:moveTo>
                  <a:pt x="241727" y="0"/>
                </a:moveTo>
                <a:lnTo>
                  <a:pt x="4564326" y="0"/>
                </a:lnTo>
                <a:lnTo>
                  <a:pt x="4564326" y="6160911"/>
                </a:lnTo>
                <a:lnTo>
                  <a:pt x="0" y="6160911"/>
                </a:lnTo>
                <a:lnTo>
                  <a:pt x="0" y="241727"/>
                </a:lnTo>
                <a:cubicBezTo>
                  <a:pt x="0" y="108225"/>
                  <a:pt x="108225" y="0"/>
                  <a:pt x="241727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66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-page Connector 2">
            <a:extLst>
              <a:ext uri="{FF2B5EF4-FFF2-40B4-BE49-F238E27FC236}">
                <a16:creationId xmlns:a16="http://schemas.microsoft.com/office/drawing/2014/main" id="{48B15258-578A-5C49-8BF9-97F70295F890}"/>
              </a:ext>
            </a:extLst>
          </p:cNvPr>
          <p:cNvSpPr/>
          <p:nvPr userDrawn="1"/>
        </p:nvSpPr>
        <p:spPr>
          <a:xfrm rot="16200000">
            <a:off x="-168440" y="168439"/>
            <a:ext cx="6858000" cy="6521119"/>
          </a:xfrm>
          <a:prstGeom prst="flowChartOffpageConnector">
            <a:avLst/>
          </a:prstGeom>
          <a:solidFill>
            <a:srgbClr val="D9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2C70EA-22B1-6340-B859-8DD8A56D6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-2"/>
            <a:ext cx="6268454" cy="6858000"/>
          </a:xfrm>
          <a:custGeom>
            <a:avLst/>
            <a:gdLst>
              <a:gd name="connsiteX0" fmla="*/ 0 w 6268454"/>
              <a:gd name="connsiteY0" fmla="*/ 0 h 6858000"/>
              <a:gd name="connsiteX1" fmla="*/ 5014763 w 6268454"/>
              <a:gd name="connsiteY1" fmla="*/ 0 h 6858000"/>
              <a:gd name="connsiteX2" fmla="*/ 6268454 w 6268454"/>
              <a:gd name="connsiteY2" fmla="*/ 3429000 h 6858000"/>
              <a:gd name="connsiteX3" fmla="*/ 5014763 w 6268454"/>
              <a:gd name="connsiteY3" fmla="*/ 6858000 h 6858000"/>
              <a:gd name="connsiteX4" fmla="*/ 0 w 626845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8454" h="6858000">
                <a:moveTo>
                  <a:pt x="0" y="0"/>
                </a:moveTo>
                <a:lnTo>
                  <a:pt x="5014763" y="0"/>
                </a:lnTo>
                <a:lnTo>
                  <a:pt x="6268454" y="3429000"/>
                </a:lnTo>
                <a:lnTo>
                  <a:pt x="5014763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B7EB85-1715-DC4C-9DFB-A62047D825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" y="-3"/>
            <a:ext cx="3380874" cy="6858000"/>
          </a:xfrm>
          <a:custGeom>
            <a:avLst/>
            <a:gdLst>
              <a:gd name="connsiteX0" fmla="*/ 0 w 3380874"/>
              <a:gd name="connsiteY0" fmla="*/ 0 h 6858000"/>
              <a:gd name="connsiteX1" fmla="*/ 2704699 w 3380874"/>
              <a:gd name="connsiteY1" fmla="*/ 0 h 6858000"/>
              <a:gd name="connsiteX2" fmla="*/ 3380874 w 3380874"/>
              <a:gd name="connsiteY2" fmla="*/ 3429000 h 6858000"/>
              <a:gd name="connsiteX3" fmla="*/ 2704699 w 3380874"/>
              <a:gd name="connsiteY3" fmla="*/ 6858000 h 6858000"/>
              <a:gd name="connsiteX4" fmla="*/ 0 w 338087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874" h="6858000">
                <a:moveTo>
                  <a:pt x="0" y="0"/>
                </a:moveTo>
                <a:lnTo>
                  <a:pt x="2704699" y="0"/>
                </a:lnTo>
                <a:lnTo>
                  <a:pt x="3380874" y="3429000"/>
                </a:lnTo>
                <a:lnTo>
                  <a:pt x="2704699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92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7C05D4-CDCC-844B-90CE-3351D650B7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3966" y="1270007"/>
            <a:ext cx="3068035" cy="5587993"/>
          </a:xfrm>
          <a:custGeom>
            <a:avLst/>
            <a:gdLst>
              <a:gd name="connsiteX0" fmla="*/ 182671 w 3068035"/>
              <a:gd name="connsiteY0" fmla="*/ 0 h 5587993"/>
              <a:gd name="connsiteX1" fmla="*/ 2885364 w 3068035"/>
              <a:gd name="connsiteY1" fmla="*/ 0 h 5587993"/>
              <a:gd name="connsiteX2" fmla="*/ 3068035 w 3068035"/>
              <a:gd name="connsiteY2" fmla="*/ 182671 h 5587993"/>
              <a:gd name="connsiteX3" fmla="*/ 3068035 w 3068035"/>
              <a:gd name="connsiteY3" fmla="*/ 5587993 h 5587993"/>
              <a:gd name="connsiteX4" fmla="*/ 0 w 3068035"/>
              <a:gd name="connsiteY4" fmla="*/ 5587993 h 5587993"/>
              <a:gd name="connsiteX5" fmla="*/ 0 w 3068035"/>
              <a:gd name="connsiteY5" fmla="*/ 182671 h 5587993"/>
              <a:gd name="connsiteX6" fmla="*/ 182671 w 3068035"/>
              <a:gd name="connsiteY6" fmla="*/ 0 h 558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8035" h="5587993">
                <a:moveTo>
                  <a:pt x="182671" y="0"/>
                </a:moveTo>
                <a:lnTo>
                  <a:pt x="2885364" y="0"/>
                </a:lnTo>
                <a:cubicBezTo>
                  <a:pt x="2986250" y="0"/>
                  <a:pt x="3068035" y="81785"/>
                  <a:pt x="3068035" y="182671"/>
                </a:cubicBezTo>
                <a:lnTo>
                  <a:pt x="3068035" y="5587993"/>
                </a:lnTo>
                <a:lnTo>
                  <a:pt x="0" y="5587993"/>
                </a:lnTo>
                <a:lnTo>
                  <a:pt x="0" y="182671"/>
                </a:lnTo>
                <a:cubicBezTo>
                  <a:pt x="0" y="81785"/>
                  <a:pt x="81785" y="0"/>
                  <a:pt x="182671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9EDBDB-8619-D34E-ACF1-1657B8209B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4479" y="0"/>
            <a:ext cx="2863503" cy="6003758"/>
          </a:xfrm>
          <a:custGeom>
            <a:avLst/>
            <a:gdLst>
              <a:gd name="connsiteX0" fmla="*/ 0 w 2863503"/>
              <a:gd name="connsiteY0" fmla="*/ 0 h 6003758"/>
              <a:gd name="connsiteX1" fmla="*/ 2863503 w 2863503"/>
              <a:gd name="connsiteY1" fmla="*/ 0 h 6003758"/>
              <a:gd name="connsiteX2" fmla="*/ 2863503 w 2863503"/>
              <a:gd name="connsiteY2" fmla="*/ 5831661 h 6003758"/>
              <a:gd name="connsiteX3" fmla="*/ 2691406 w 2863503"/>
              <a:gd name="connsiteY3" fmla="*/ 6003758 h 6003758"/>
              <a:gd name="connsiteX4" fmla="*/ 172097 w 2863503"/>
              <a:gd name="connsiteY4" fmla="*/ 6003758 h 6003758"/>
              <a:gd name="connsiteX5" fmla="*/ 0 w 2863503"/>
              <a:gd name="connsiteY5" fmla="*/ 5831661 h 600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3503" h="6003758">
                <a:moveTo>
                  <a:pt x="0" y="0"/>
                </a:moveTo>
                <a:lnTo>
                  <a:pt x="2863503" y="0"/>
                </a:lnTo>
                <a:lnTo>
                  <a:pt x="2863503" y="5831661"/>
                </a:lnTo>
                <a:cubicBezTo>
                  <a:pt x="2863503" y="5926708"/>
                  <a:pt x="2786453" y="6003758"/>
                  <a:pt x="2691406" y="6003758"/>
                </a:cubicBezTo>
                <a:lnTo>
                  <a:pt x="172097" y="6003758"/>
                </a:lnTo>
                <a:cubicBezTo>
                  <a:pt x="77050" y="6003758"/>
                  <a:pt x="0" y="5926708"/>
                  <a:pt x="0" y="5831661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7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9F3F22-ED90-564E-8144-06B9B2AF68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4502" y="1886673"/>
            <a:ext cx="5837498" cy="4340507"/>
          </a:xfrm>
          <a:custGeom>
            <a:avLst/>
            <a:gdLst>
              <a:gd name="connsiteX0" fmla="*/ 0 w 5837498"/>
              <a:gd name="connsiteY0" fmla="*/ 0 h 4340507"/>
              <a:gd name="connsiteX1" fmla="*/ 5837498 w 5837498"/>
              <a:gd name="connsiteY1" fmla="*/ 0 h 4340507"/>
              <a:gd name="connsiteX2" fmla="*/ 5837498 w 5837498"/>
              <a:gd name="connsiteY2" fmla="*/ 4340507 h 4340507"/>
              <a:gd name="connsiteX3" fmla="*/ 0 w 5837498"/>
              <a:gd name="connsiteY3" fmla="*/ 4340507 h 434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7498" h="4340507">
                <a:moveTo>
                  <a:pt x="0" y="0"/>
                </a:moveTo>
                <a:lnTo>
                  <a:pt x="5837498" y="0"/>
                </a:lnTo>
                <a:lnTo>
                  <a:pt x="5837498" y="4340507"/>
                </a:lnTo>
                <a:lnTo>
                  <a:pt x="0" y="4340507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BECC34-6323-2640-B1D1-6249F4A10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523" y="872302"/>
            <a:ext cx="3199500" cy="5400901"/>
          </a:xfrm>
          <a:custGeom>
            <a:avLst/>
            <a:gdLst>
              <a:gd name="connsiteX0" fmla="*/ 964329 w 3199500"/>
              <a:gd name="connsiteY0" fmla="*/ 476 h 5400901"/>
              <a:gd name="connsiteX1" fmla="*/ 1028644 w 3199500"/>
              <a:gd name="connsiteY1" fmla="*/ 3474 h 5400901"/>
              <a:gd name="connsiteX2" fmla="*/ 2928173 w 3199500"/>
              <a:gd name="connsiteY2" fmla="*/ 284847 h 5400901"/>
              <a:gd name="connsiteX3" fmla="*/ 3196027 w 3199500"/>
              <a:gd name="connsiteY3" fmla="*/ 645853 h 5400901"/>
              <a:gd name="connsiteX4" fmla="*/ 2531863 w 3199500"/>
              <a:gd name="connsiteY4" fmla="*/ 5129574 h 5400901"/>
              <a:gd name="connsiteX5" fmla="*/ 2170857 w 3199500"/>
              <a:gd name="connsiteY5" fmla="*/ 5397428 h 5400901"/>
              <a:gd name="connsiteX6" fmla="*/ 271329 w 3199500"/>
              <a:gd name="connsiteY6" fmla="*/ 5116055 h 5400901"/>
              <a:gd name="connsiteX7" fmla="*/ 3474 w 3199500"/>
              <a:gd name="connsiteY7" fmla="*/ 4755049 h 5400901"/>
              <a:gd name="connsiteX8" fmla="*/ 667638 w 3199500"/>
              <a:gd name="connsiteY8" fmla="*/ 271329 h 5400901"/>
              <a:gd name="connsiteX9" fmla="*/ 964329 w 3199500"/>
              <a:gd name="connsiteY9" fmla="*/ 476 h 54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9500" h="5400901">
                <a:moveTo>
                  <a:pt x="964329" y="476"/>
                </a:moveTo>
                <a:cubicBezTo>
                  <a:pt x="985418" y="-681"/>
                  <a:pt x="1006937" y="259"/>
                  <a:pt x="1028644" y="3474"/>
                </a:cubicBezTo>
                <a:lnTo>
                  <a:pt x="2928173" y="284847"/>
                </a:lnTo>
                <a:cubicBezTo>
                  <a:pt x="3101828" y="310571"/>
                  <a:pt x="3221750" y="472198"/>
                  <a:pt x="3196027" y="645853"/>
                </a:cubicBezTo>
                <a:lnTo>
                  <a:pt x="2531863" y="5129574"/>
                </a:lnTo>
                <a:cubicBezTo>
                  <a:pt x="2506140" y="5303229"/>
                  <a:pt x="2344512" y="5423151"/>
                  <a:pt x="2170857" y="5397428"/>
                </a:cubicBezTo>
                <a:lnTo>
                  <a:pt x="271329" y="5116055"/>
                </a:lnTo>
                <a:cubicBezTo>
                  <a:pt x="97673" y="5090332"/>
                  <a:pt x="-22249" y="4928704"/>
                  <a:pt x="3474" y="4755049"/>
                </a:cubicBezTo>
                <a:lnTo>
                  <a:pt x="667638" y="271329"/>
                </a:lnTo>
                <a:cubicBezTo>
                  <a:pt x="690146" y="119380"/>
                  <a:pt x="816706" y="8571"/>
                  <a:pt x="964329" y="476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D09A19-A16A-7644-91C8-368A698D8D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3154" y="549577"/>
            <a:ext cx="3199500" cy="5400901"/>
          </a:xfrm>
          <a:custGeom>
            <a:avLst/>
            <a:gdLst>
              <a:gd name="connsiteX0" fmla="*/ 964330 w 3199500"/>
              <a:gd name="connsiteY0" fmla="*/ 476 h 5400901"/>
              <a:gd name="connsiteX1" fmla="*/ 1028644 w 3199500"/>
              <a:gd name="connsiteY1" fmla="*/ 3474 h 5400901"/>
              <a:gd name="connsiteX2" fmla="*/ 2928173 w 3199500"/>
              <a:gd name="connsiteY2" fmla="*/ 284847 h 5400901"/>
              <a:gd name="connsiteX3" fmla="*/ 3196027 w 3199500"/>
              <a:gd name="connsiteY3" fmla="*/ 645853 h 5400901"/>
              <a:gd name="connsiteX4" fmla="*/ 2531863 w 3199500"/>
              <a:gd name="connsiteY4" fmla="*/ 5129574 h 5400901"/>
              <a:gd name="connsiteX5" fmla="*/ 2170857 w 3199500"/>
              <a:gd name="connsiteY5" fmla="*/ 5397428 h 5400901"/>
              <a:gd name="connsiteX6" fmla="*/ 271328 w 3199500"/>
              <a:gd name="connsiteY6" fmla="*/ 5116055 h 5400901"/>
              <a:gd name="connsiteX7" fmla="*/ 3474 w 3199500"/>
              <a:gd name="connsiteY7" fmla="*/ 4755049 h 5400901"/>
              <a:gd name="connsiteX8" fmla="*/ 667638 w 3199500"/>
              <a:gd name="connsiteY8" fmla="*/ 271329 h 5400901"/>
              <a:gd name="connsiteX9" fmla="*/ 964330 w 3199500"/>
              <a:gd name="connsiteY9" fmla="*/ 476 h 54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9500" h="5400901">
                <a:moveTo>
                  <a:pt x="964330" y="476"/>
                </a:moveTo>
                <a:cubicBezTo>
                  <a:pt x="985419" y="-681"/>
                  <a:pt x="1006938" y="259"/>
                  <a:pt x="1028644" y="3474"/>
                </a:cubicBezTo>
                <a:lnTo>
                  <a:pt x="2928173" y="284847"/>
                </a:lnTo>
                <a:cubicBezTo>
                  <a:pt x="3101828" y="310571"/>
                  <a:pt x="3221750" y="472198"/>
                  <a:pt x="3196027" y="645853"/>
                </a:cubicBezTo>
                <a:lnTo>
                  <a:pt x="2531863" y="5129574"/>
                </a:lnTo>
                <a:cubicBezTo>
                  <a:pt x="2506140" y="5303229"/>
                  <a:pt x="2344512" y="5423151"/>
                  <a:pt x="2170857" y="5397428"/>
                </a:cubicBezTo>
                <a:lnTo>
                  <a:pt x="271328" y="5116055"/>
                </a:lnTo>
                <a:cubicBezTo>
                  <a:pt x="97673" y="5090332"/>
                  <a:pt x="-22249" y="4928704"/>
                  <a:pt x="3474" y="4755049"/>
                </a:cubicBezTo>
                <a:lnTo>
                  <a:pt x="667638" y="271329"/>
                </a:lnTo>
                <a:cubicBezTo>
                  <a:pt x="690146" y="119380"/>
                  <a:pt x="816706" y="8571"/>
                  <a:pt x="964330" y="476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50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EACF93-10F6-9B42-9FC5-644BAAEAE6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25081" y="680227"/>
            <a:ext cx="6366919" cy="5497549"/>
          </a:xfrm>
          <a:custGeom>
            <a:avLst/>
            <a:gdLst>
              <a:gd name="connsiteX0" fmla="*/ 2816600 w 6366919"/>
              <a:gd name="connsiteY0" fmla="*/ 572918 h 5497549"/>
              <a:gd name="connsiteX1" fmla="*/ 4527294 w 6366919"/>
              <a:gd name="connsiteY1" fmla="*/ 572918 h 5497549"/>
              <a:gd name="connsiteX2" fmla="*/ 4653863 w 6366919"/>
              <a:gd name="connsiteY2" fmla="*/ 699487 h 5497549"/>
              <a:gd name="connsiteX3" fmla="*/ 4653863 w 6366919"/>
              <a:gd name="connsiteY3" fmla="*/ 5370980 h 5497549"/>
              <a:gd name="connsiteX4" fmla="*/ 4527294 w 6366919"/>
              <a:gd name="connsiteY4" fmla="*/ 5497549 h 5497549"/>
              <a:gd name="connsiteX5" fmla="*/ 2816600 w 6366919"/>
              <a:gd name="connsiteY5" fmla="*/ 5497549 h 5497549"/>
              <a:gd name="connsiteX6" fmla="*/ 2690031 w 6366919"/>
              <a:gd name="connsiteY6" fmla="*/ 5370980 h 5497549"/>
              <a:gd name="connsiteX7" fmla="*/ 2690031 w 6366919"/>
              <a:gd name="connsiteY7" fmla="*/ 699487 h 5497549"/>
              <a:gd name="connsiteX8" fmla="*/ 2816600 w 6366919"/>
              <a:gd name="connsiteY8" fmla="*/ 572918 h 5497549"/>
              <a:gd name="connsiteX9" fmla="*/ 4890733 w 6366919"/>
              <a:gd name="connsiteY9" fmla="*/ 215917 h 5497549"/>
              <a:gd name="connsiteX10" fmla="*/ 6250500 w 6366919"/>
              <a:gd name="connsiteY10" fmla="*/ 215917 h 5497549"/>
              <a:gd name="connsiteX11" fmla="*/ 6366919 w 6366919"/>
              <a:gd name="connsiteY11" fmla="*/ 332336 h 5497549"/>
              <a:gd name="connsiteX12" fmla="*/ 6366919 w 6366919"/>
              <a:gd name="connsiteY12" fmla="*/ 4452973 h 5497549"/>
              <a:gd name="connsiteX13" fmla="*/ 6250500 w 6366919"/>
              <a:gd name="connsiteY13" fmla="*/ 4569392 h 5497549"/>
              <a:gd name="connsiteX14" fmla="*/ 4890733 w 6366919"/>
              <a:gd name="connsiteY14" fmla="*/ 4569392 h 5497549"/>
              <a:gd name="connsiteX15" fmla="*/ 4774314 w 6366919"/>
              <a:gd name="connsiteY15" fmla="*/ 4452973 h 5497549"/>
              <a:gd name="connsiteX16" fmla="*/ 4774314 w 6366919"/>
              <a:gd name="connsiteY16" fmla="*/ 332336 h 5497549"/>
              <a:gd name="connsiteX17" fmla="*/ 4890733 w 6366919"/>
              <a:gd name="connsiteY17" fmla="*/ 215917 h 5497549"/>
              <a:gd name="connsiteX18" fmla="*/ 150475 w 6366919"/>
              <a:gd name="connsiteY18" fmla="*/ 0 h 5497549"/>
              <a:gd name="connsiteX19" fmla="*/ 2419105 w 6366919"/>
              <a:gd name="connsiteY19" fmla="*/ 0 h 5497549"/>
              <a:gd name="connsiteX20" fmla="*/ 2569580 w 6366919"/>
              <a:gd name="connsiteY20" fmla="*/ 150475 h 5497549"/>
              <a:gd name="connsiteX21" fmla="*/ 2569580 w 6366919"/>
              <a:gd name="connsiteY21" fmla="*/ 4774156 h 5497549"/>
              <a:gd name="connsiteX22" fmla="*/ 2419105 w 6366919"/>
              <a:gd name="connsiteY22" fmla="*/ 4924631 h 5497549"/>
              <a:gd name="connsiteX23" fmla="*/ 150475 w 6366919"/>
              <a:gd name="connsiteY23" fmla="*/ 4924631 h 5497549"/>
              <a:gd name="connsiteX24" fmla="*/ 0 w 6366919"/>
              <a:gd name="connsiteY24" fmla="*/ 4774156 h 5497549"/>
              <a:gd name="connsiteX25" fmla="*/ 0 w 6366919"/>
              <a:gd name="connsiteY25" fmla="*/ 150475 h 5497549"/>
              <a:gd name="connsiteX26" fmla="*/ 150475 w 6366919"/>
              <a:gd name="connsiteY26" fmla="*/ 0 h 549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66919" h="5497549">
                <a:moveTo>
                  <a:pt x="2816600" y="572918"/>
                </a:moveTo>
                <a:lnTo>
                  <a:pt x="4527294" y="572918"/>
                </a:lnTo>
                <a:cubicBezTo>
                  <a:pt x="4597196" y="572918"/>
                  <a:pt x="4653863" y="629585"/>
                  <a:pt x="4653863" y="699487"/>
                </a:cubicBezTo>
                <a:lnTo>
                  <a:pt x="4653863" y="5370980"/>
                </a:lnTo>
                <a:cubicBezTo>
                  <a:pt x="4653863" y="5440882"/>
                  <a:pt x="4597196" y="5497549"/>
                  <a:pt x="4527294" y="5497549"/>
                </a:cubicBezTo>
                <a:lnTo>
                  <a:pt x="2816600" y="5497549"/>
                </a:lnTo>
                <a:cubicBezTo>
                  <a:pt x="2746698" y="5497549"/>
                  <a:pt x="2690031" y="5440882"/>
                  <a:pt x="2690031" y="5370980"/>
                </a:cubicBezTo>
                <a:lnTo>
                  <a:pt x="2690031" y="699487"/>
                </a:lnTo>
                <a:cubicBezTo>
                  <a:pt x="2690031" y="629585"/>
                  <a:pt x="2746698" y="572918"/>
                  <a:pt x="2816600" y="572918"/>
                </a:cubicBezTo>
                <a:close/>
                <a:moveTo>
                  <a:pt x="4890733" y="215917"/>
                </a:moveTo>
                <a:lnTo>
                  <a:pt x="6250500" y="215917"/>
                </a:lnTo>
                <a:cubicBezTo>
                  <a:pt x="6314796" y="215917"/>
                  <a:pt x="6366919" y="268040"/>
                  <a:pt x="6366919" y="332336"/>
                </a:cubicBezTo>
                <a:lnTo>
                  <a:pt x="6366919" y="4452973"/>
                </a:lnTo>
                <a:cubicBezTo>
                  <a:pt x="6366919" y="4517269"/>
                  <a:pt x="6314796" y="4569392"/>
                  <a:pt x="6250500" y="4569392"/>
                </a:cubicBezTo>
                <a:lnTo>
                  <a:pt x="4890733" y="4569392"/>
                </a:lnTo>
                <a:cubicBezTo>
                  <a:pt x="4826437" y="4569392"/>
                  <a:pt x="4774314" y="4517269"/>
                  <a:pt x="4774314" y="4452973"/>
                </a:cubicBezTo>
                <a:lnTo>
                  <a:pt x="4774314" y="332336"/>
                </a:lnTo>
                <a:cubicBezTo>
                  <a:pt x="4774314" y="268040"/>
                  <a:pt x="4826437" y="215917"/>
                  <a:pt x="4890733" y="215917"/>
                </a:cubicBezTo>
                <a:close/>
                <a:moveTo>
                  <a:pt x="150475" y="0"/>
                </a:moveTo>
                <a:lnTo>
                  <a:pt x="2419105" y="0"/>
                </a:lnTo>
                <a:cubicBezTo>
                  <a:pt x="2502210" y="0"/>
                  <a:pt x="2569580" y="67370"/>
                  <a:pt x="2569580" y="150475"/>
                </a:cubicBezTo>
                <a:lnTo>
                  <a:pt x="2569580" y="4774156"/>
                </a:lnTo>
                <a:cubicBezTo>
                  <a:pt x="2569580" y="4857261"/>
                  <a:pt x="2502210" y="4924631"/>
                  <a:pt x="2419105" y="4924631"/>
                </a:cubicBezTo>
                <a:lnTo>
                  <a:pt x="150475" y="4924631"/>
                </a:lnTo>
                <a:cubicBezTo>
                  <a:pt x="67370" y="4924631"/>
                  <a:pt x="0" y="4857261"/>
                  <a:pt x="0" y="4774156"/>
                </a:cubicBezTo>
                <a:lnTo>
                  <a:pt x="0" y="150475"/>
                </a:lnTo>
                <a:cubicBezTo>
                  <a:pt x="0" y="67370"/>
                  <a:pt x="67370" y="0"/>
                  <a:pt x="150475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25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E1C081-998F-F445-B21D-A70FEFD574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5423" y="852186"/>
            <a:ext cx="5153628" cy="5153628"/>
          </a:xfrm>
          <a:custGeom>
            <a:avLst/>
            <a:gdLst>
              <a:gd name="connsiteX0" fmla="*/ 197590 w 5153628"/>
              <a:gd name="connsiteY0" fmla="*/ 0 h 5153628"/>
              <a:gd name="connsiteX1" fmla="*/ 4956038 w 5153628"/>
              <a:gd name="connsiteY1" fmla="*/ 0 h 5153628"/>
              <a:gd name="connsiteX2" fmla="*/ 5153628 w 5153628"/>
              <a:gd name="connsiteY2" fmla="*/ 197590 h 5153628"/>
              <a:gd name="connsiteX3" fmla="*/ 5153628 w 5153628"/>
              <a:gd name="connsiteY3" fmla="*/ 4956038 h 5153628"/>
              <a:gd name="connsiteX4" fmla="*/ 4956038 w 5153628"/>
              <a:gd name="connsiteY4" fmla="*/ 5153628 h 5153628"/>
              <a:gd name="connsiteX5" fmla="*/ 197590 w 5153628"/>
              <a:gd name="connsiteY5" fmla="*/ 5153628 h 5153628"/>
              <a:gd name="connsiteX6" fmla="*/ 0 w 5153628"/>
              <a:gd name="connsiteY6" fmla="*/ 4956038 h 5153628"/>
              <a:gd name="connsiteX7" fmla="*/ 0 w 5153628"/>
              <a:gd name="connsiteY7" fmla="*/ 197590 h 5153628"/>
              <a:gd name="connsiteX8" fmla="*/ 197590 w 5153628"/>
              <a:gd name="connsiteY8" fmla="*/ 0 h 515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3628" h="5153628">
                <a:moveTo>
                  <a:pt x="197590" y="0"/>
                </a:moveTo>
                <a:lnTo>
                  <a:pt x="4956038" y="0"/>
                </a:lnTo>
                <a:cubicBezTo>
                  <a:pt x="5065164" y="0"/>
                  <a:pt x="5153628" y="88464"/>
                  <a:pt x="5153628" y="197590"/>
                </a:cubicBezTo>
                <a:lnTo>
                  <a:pt x="5153628" y="4956038"/>
                </a:lnTo>
                <a:cubicBezTo>
                  <a:pt x="5153628" y="5065164"/>
                  <a:pt x="5065164" y="5153628"/>
                  <a:pt x="4956038" y="5153628"/>
                </a:cubicBezTo>
                <a:lnTo>
                  <a:pt x="197590" y="5153628"/>
                </a:lnTo>
                <a:cubicBezTo>
                  <a:pt x="88464" y="5153628"/>
                  <a:pt x="0" y="5065164"/>
                  <a:pt x="0" y="4956038"/>
                </a:cubicBezTo>
                <a:lnTo>
                  <a:pt x="0" y="197590"/>
                </a:lnTo>
                <a:cubicBezTo>
                  <a:pt x="0" y="88464"/>
                  <a:pt x="88464" y="0"/>
                  <a:pt x="197590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C85569-B1A5-9042-B55D-EAA06E1A83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5491" y="922867"/>
            <a:ext cx="3547823" cy="5012266"/>
          </a:xfrm>
          <a:custGeom>
            <a:avLst/>
            <a:gdLst>
              <a:gd name="connsiteX0" fmla="*/ 196195 w 3547823"/>
              <a:gd name="connsiteY0" fmla="*/ 0 h 5012266"/>
              <a:gd name="connsiteX1" fmla="*/ 3351628 w 3547823"/>
              <a:gd name="connsiteY1" fmla="*/ 0 h 5012266"/>
              <a:gd name="connsiteX2" fmla="*/ 3547823 w 3547823"/>
              <a:gd name="connsiteY2" fmla="*/ 196195 h 5012266"/>
              <a:gd name="connsiteX3" fmla="*/ 3547823 w 3547823"/>
              <a:gd name="connsiteY3" fmla="*/ 4816071 h 5012266"/>
              <a:gd name="connsiteX4" fmla="*/ 3351628 w 3547823"/>
              <a:gd name="connsiteY4" fmla="*/ 5012266 h 5012266"/>
              <a:gd name="connsiteX5" fmla="*/ 196195 w 3547823"/>
              <a:gd name="connsiteY5" fmla="*/ 5012266 h 5012266"/>
              <a:gd name="connsiteX6" fmla="*/ 0 w 3547823"/>
              <a:gd name="connsiteY6" fmla="*/ 4816071 h 5012266"/>
              <a:gd name="connsiteX7" fmla="*/ 0 w 3547823"/>
              <a:gd name="connsiteY7" fmla="*/ 196195 h 5012266"/>
              <a:gd name="connsiteX8" fmla="*/ 196195 w 3547823"/>
              <a:gd name="connsiteY8" fmla="*/ 0 h 501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7823" h="5012266">
                <a:moveTo>
                  <a:pt x="196195" y="0"/>
                </a:moveTo>
                <a:lnTo>
                  <a:pt x="3351628" y="0"/>
                </a:lnTo>
                <a:cubicBezTo>
                  <a:pt x="3459984" y="0"/>
                  <a:pt x="3547823" y="87839"/>
                  <a:pt x="3547823" y="196195"/>
                </a:cubicBezTo>
                <a:lnTo>
                  <a:pt x="3547823" y="4816071"/>
                </a:lnTo>
                <a:cubicBezTo>
                  <a:pt x="3547823" y="4924427"/>
                  <a:pt x="3459984" y="5012266"/>
                  <a:pt x="3351628" y="5012266"/>
                </a:cubicBezTo>
                <a:lnTo>
                  <a:pt x="196195" y="5012266"/>
                </a:lnTo>
                <a:cubicBezTo>
                  <a:pt x="87839" y="5012266"/>
                  <a:pt x="0" y="4924427"/>
                  <a:pt x="0" y="4816071"/>
                </a:cubicBezTo>
                <a:lnTo>
                  <a:pt x="0" y="196195"/>
                </a:lnTo>
                <a:cubicBezTo>
                  <a:pt x="0" y="87839"/>
                  <a:pt x="87839" y="0"/>
                  <a:pt x="196195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2F9B1A-099B-1D47-AE57-C7A3BBDF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8357" y="2505860"/>
            <a:ext cx="3872753" cy="3659616"/>
          </a:xfrm>
          <a:custGeom>
            <a:avLst/>
            <a:gdLst>
              <a:gd name="connsiteX0" fmla="*/ 158132 w 3872753"/>
              <a:gd name="connsiteY0" fmla="*/ 0 h 3659616"/>
              <a:gd name="connsiteX1" fmla="*/ 3714621 w 3872753"/>
              <a:gd name="connsiteY1" fmla="*/ 0 h 3659616"/>
              <a:gd name="connsiteX2" fmla="*/ 3872753 w 3872753"/>
              <a:gd name="connsiteY2" fmla="*/ 158132 h 3659616"/>
              <a:gd name="connsiteX3" fmla="*/ 3872753 w 3872753"/>
              <a:gd name="connsiteY3" fmla="*/ 3501484 h 3659616"/>
              <a:gd name="connsiteX4" fmla="*/ 3714621 w 3872753"/>
              <a:gd name="connsiteY4" fmla="*/ 3659616 h 3659616"/>
              <a:gd name="connsiteX5" fmla="*/ 158132 w 3872753"/>
              <a:gd name="connsiteY5" fmla="*/ 3659616 h 3659616"/>
              <a:gd name="connsiteX6" fmla="*/ 0 w 3872753"/>
              <a:gd name="connsiteY6" fmla="*/ 3501484 h 3659616"/>
              <a:gd name="connsiteX7" fmla="*/ 0 w 3872753"/>
              <a:gd name="connsiteY7" fmla="*/ 158132 h 3659616"/>
              <a:gd name="connsiteX8" fmla="*/ 158132 w 3872753"/>
              <a:gd name="connsiteY8" fmla="*/ 0 h 365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753" h="3659616">
                <a:moveTo>
                  <a:pt x="158132" y="0"/>
                </a:moveTo>
                <a:lnTo>
                  <a:pt x="3714621" y="0"/>
                </a:lnTo>
                <a:cubicBezTo>
                  <a:pt x="3801955" y="0"/>
                  <a:pt x="3872753" y="70798"/>
                  <a:pt x="3872753" y="158132"/>
                </a:cubicBezTo>
                <a:lnTo>
                  <a:pt x="3872753" y="3501484"/>
                </a:lnTo>
                <a:cubicBezTo>
                  <a:pt x="3872753" y="3588818"/>
                  <a:pt x="3801955" y="3659616"/>
                  <a:pt x="3714621" y="3659616"/>
                </a:cubicBezTo>
                <a:lnTo>
                  <a:pt x="158132" y="3659616"/>
                </a:lnTo>
                <a:cubicBezTo>
                  <a:pt x="70798" y="3659616"/>
                  <a:pt x="0" y="3588818"/>
                  <a:pt x="0" y="3501484"/>
                </a:cubicBezTo>
                <a:lnTo>
                  <a:pt x="0" y="158132"/>
                </a:lnTo>
                <a:cubicBezTo>
                  <a:pt x="0" y="70798"/>
                  <a:pt x="70798" y="0"/>
                  <a:pt x="158132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6F5E9A-28F1-FF48-8EE8-40922ED78B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8357" y="692524"/>
            <a:ext cx="3872753" cy="1716518"/>
          </a:xfrm>
          <a:custGeom>
            <a:avLst/>
            <a:gdLst>
              <a:gd name="connsiteX0" fmla="*/ 166331 w 3872753"/>
              <a:gd name="connsiteY0" fmla="*/ 0 h 1716518"/>
              <a:gd name="connsiteX1" fmla="*/ 3706422 w 3872753"/>
              <a:gd name="connsiteY1" fmla="*/ 0 h 1716518"/>
              <a:gd name="connsiteX2" fmla="*/ 3872753 w 3872753"/>
              <a:gd name="connsiteY2" fmla="*/ 166331 h 1716518"/>
              <a:gd name="connsiteX3" fmla="*/ 3872753 w 3872753"/>
              <a:gd name="connsiteY3" fmla="*/ 1550187 h 1716518"/>
              <a:gd name="connsiteX4" fmla="*/ 3706422 w 3872753"/>
              <a:gd name="connsiteY4" fmla="*/ 1716518 h 1716518"/>
              <a:gd name="connsiteX5" fmla="*/ 166331 w 3872753"/>
              <a:gd name="connsiteY5" fmla="*/ 1716518 h 1716518"/>
              <a:gd name="connsiteX6" fmla="*/ 0 w 3872753"/>
              <a:gd name="connsiteY6" fmla="*/ 1550187 h 1716518"/>
              <a:gd name="connsiteX7" fmla="*/ 0 w 3872753"/>
              <a:gd name="connsiteY7" fmla="*/ 166331 h 1716518"/>
              <a:gd name="connsiteX8" fmla="*/ 166331 w 3872753"/>
              <a:gd name="connsiteY8" fmla="*/ 0 h 17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753" h="1716518">
                <a:moveTo>
                  <a:pt x="166331" y="0"/>
                </a:moveTo>
                <a:lnTo>
                  <a:pt x="3706422" y="0"/>
                </a:lnTo>
                <a:cubicBezTo>
                  <a:pt x="3798284" y="0"/>
                  <a:pt x="3872753" y="74469"/>
                  <a:pt x="3872753" y="166331"/>
                </a:cubicBezTo>
                <a:lnTo>
                  <a:pt x="3872753" y="1550187"/>
                </a:lnTo>
                <a:cubicBezTo>
                  <a:pt x="3872753" y="1642049"/>
                  <a:pt x="3798284" y="1716518"/>
                  <a:pt x="3706422" y="1716518"/>
                </a:cubicBezTo>
                <a:lnTo>
                  <a:pt x="166331" y="1716518"/>
                </a:lnTo>
                <a:cubicBezTo>
                  <a:pt x="74469" y="1716518"/>
                  <a:pt x="0" y="1642049"/>
                  <a:pt x="0" y="1550187"/>
                </a:cubicBezTo>
                <a:lnTo>
                  <a:pt x="0" y="166331"/>
                </a:lnTo>
                <a:cubicBezTo>
                  <a:pt x="0" y="74469"/>
                  <a:pt x="74469" y="0"/>
                  <a:pt x="166331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3669BA-20FA-6B4B-A454-1CE752C177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2272" y="0"/>
            <a:ext cx="3253563" cy="4742121"/>
          </a:xfrm>
          <a:custGeom>
            <a:avLst/>
            <a:gdLst>
              <a:gd name="connsiteX0" fmla="*/ 0 w 3253563"/>
              <a:gd name="connsiteY0" fmla="*/ 0 h 4742121"/>
              <a:gd name="connsiteX1" fmla="*/ 3253563 w 3253563"/>
              <a:gd name="connsiteY1" fmla="*/ 0 h 4742121"/>
              <a:gd name="connsiteX2" fmla="*/ 3253563 w 3253563"/>
              <a:gd name="connsiteY2" fmla="*/ 4742121 h 4742121"/>
              <a:gd name="connsiteX3" fmla="*/ 0 w 3253563"/>
              <a:gd name="connsiteY3" fmla="*/ 4742121 h 47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563" h="4742121">
                <a:moveTo>
                  <a:pt x="0" y="0"/>
                </a:moveTo>
                <a:lnTo>
                  <a:pt x="3253563" y="0"/>
                </a:lnTo>
                <a:lnTo>
                  <a:pt x="3253563" y="4742121"/>
                </a:lnTo>
                <a:lnTo>
                  <a:pt x="0" y="4742121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A79EB1-E23E-4E42-9B2E-BE23EE1474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881"/>
            <a:ext cx="12191999" cy="3177538"/>
          </a:xfrm>
          <a:custGeom>
            <a:avLst/>
            <a:gdLst>
              <a:gd name="connsiteX0" fmla="*/ 5 w 12191999"/>
              <a:gd name="connsiteY0" fmla="*/ 0 h 3177538"/>
              <a:gd name="connsiteX1" fmla="*/ 12191999 w 12191999"/>
              <a:gd name="connsiteY1" fmla="*/ 0 h 3177538"/>
              <a:gd name="connsiteX2" fmla="*/ 12191999 w 12191999"/>
              <a:gd name="connsiteY2" fmla="*/ 2401665 h 3177538"/>
              <a:gd name="connsiteX3" fmla="*/ 12191995 w 12191999"/>
              <a:gd name="connsiteY3" fmla="*/ 2401665 h 3177538"/>
              <a:gd name="connsiteX4" fmla="*/ 6096000 w 12191999"/>
              <a:gd name="connsiteY4" fmla="*/ 3177538 h 3177538"/>
              <a:gd name="connsiteX5" fmla="*/ 0 w 12191999"/>
              <a:gd name="connsiteY5" fmla="*/ 2401665 h 3177538"/>
              <a:gd name="connsiteX6" fmla="*/ 5 w 12191999"/>
              <a:gd name="connsiteY6" fmla="*/ 2401665 h 317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177538">
                <a:moveTo>
                  <a:pt x="5" y="0"/>
                </a:moveTo>
                <a:lnTo>
                  <a:pt x="12191999" y="0"/>
                </a:lnTo>
                <a:lnTo>
                  <a:pt x="12191999" y="2401665"/>
                </a:lnTo>
                <a:lnTo>
                  <a:pt x="12191995" y="2401665"/>
                </a:lnTo>
                <a:lnTo>
                  <a:pt x="6096000" y="3177538"/>
                </a:lnTo>
                <a:lnTo>
                  <a:pt x="0" y="2401665"/>
                </a:lnTo>
                <a:lnTo>
                  <a:pt x="5" y="2401665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1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1424618-9E79-9348-80E1-CC1CBF0FD2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5987" y="3200494"/>
            <a:ext cx="6639218" cy="3657506"/>
          </a:xfrm>
          <a:custGeom>
            <a:avLst/>
            <a:gdLst>
              <a:gd name="connsiteX0" fmla="*/ 171574 w 6639218"/>
              <a:gd name="connsiteY0" fmla="*/ 0 h 3657506"/>
              <a:gd name="connsiteX1" fmla="*/ 6467644 w 6639218"/>
              <a:gd name="connsiteY1" fmla="*/ 0 h 3657506"/>
              <a:gd name="connsiteX2" fmla="*/ 6639218 w 6639218"/>
              <a:gd name="connsiteY2" fmla="*/ 171574 h 3657506"/>
              <a:gd name="connsiteX3" fmla="*/ 6639218 w 6639218"/>
              <a:gd name="connsiteY3" fmla="*/ 3657506 h 3657506"/>
              <a:gd name="connsiteX4" fmla="*/ 0 w 6639218"/>
              <a:gd name="connsiteY4" fmla="*/ 3657506 h 3657506"/>
              <a:gd name="connsiteX5" fmla="*/ 0 w 6639218"/>
              <a:gd name="connsiteY5" fmla="*/ 171574 h 3657506"/>
              <a:gd name="connsiteX6" fmla="*/ 171574 w 6639218"/>
              <a:gd name="connsiteY6" fmla="*/ 0 h 36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9218" h="3657506">
                <a:moveTo>
                  <a:pt x="171574" y="0"/>
                </a:moveTo>
                <a:lnTo>
                  <a:pt x="6467644" y="0"/>
                </a:lnTo>
                <a:cubicBezTo>
                  <a:pt x="6562402" y="0"/>
                  <a:pt x="6639218" y="76816"/>
                  <a:pt x="6639218" y="171574"/>
                </a:cubicBezTo>
                <a:lnTo>
                  <a:pt x="6639218" y="3657506"/>
                </a:lnTo>
                <a:lnTo>
                  <a:pt x="0" y="3657506"/>
                </a:lnTo>
                <a:lnTo>
                  <a:pt x="0" y="171574"/>
                </a:lnTo>
                <a:cubicBezTo>
                  <a:pt x="0" y="76816"/>
                  <a:pt x="76816" y="0"/>
                  <a:pt x="171574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4D85C9-FA06-604D-9FAC-E243B33001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316" y="1315949"/>
            <a:ext cx="711024" cy="711024"/>
          </a:xfrm>
          <a:custGeom>
            <a:avLst/>
            <a:gdLst>
              <a:gd name="connsiteX0" fmla="*/ 355512 w 711024"/>
              <a:gd name="connsiteY0" fmla="*/ 0 h 711024"/>
              <a:gd name="connsiteX1" fmla="*/ 711024 w 711024"/>
              <a:gd name="connsiteY1" fmla="*/ 355512 h 711024"/>
              <a:gd name="connsiteX2" fmla="*/ 355512 w 711024"/>
              <a:gd name="connsiteY2" fmla="*/ 711024 h 711024"/>
              <a:gd name="connsiteX3" fmla="*/ 0 w 711024"/>
              <a:gd name="connsiteY3" fmla="*/ 355512 h 711024"/>
              <a:gd name="connsiteX4" fmla="*/ 355512 w 711024"/>
              <a:gd name="connsiteY4" fmla="*/ 0 h 7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024" h="711024">
                <a:moveTo>
                  <a:pt x="355512" y="0"/>
                </a:moveTo>
                <a:cubicBezTo>
                  <a:pt x="551856" y="0"/>
                  <a:pt x="711024" y="159168"/>
                  <a:pt x="711024" y="355512"/>
                </a:cubicBezTo>
                <a:cubicBezTo>
                  <a:pt x="711024" y="551856"/>
                  <a:pt x="551856" y="711024"/>
                  <a:pt x="355512" y="711024"/>
                </a:cubicBezTo>
                <a:cubicBezTo>
                  <a:pt x="159168" y="711024"/>
                  <a:pt x="0" y="551856"/>
                  <a:pt x="0" y="355512"/>
                </a:cubicBezTo>
                <a:cubicBezTo>
                  <a:pt x="0" y="159168"/>
                  <a:pt x="159168" y="0"/>
                  <a:pt x="355512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62B6B4-51C6-F44D-9FDB-1E0C77A89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41391" y="1254642"/>
            <a:ext cx="4274288" cy="5603358"/>
          </a:xfrm>
          <a:custGeom>
            <a:avLst/>
            <a:gdLst>
              <a:gd name="connsiteX0" fmla="*/ 180760 w 4274288"/>
              <a:gd name="connsiteY0" fmla="*/ 0 h 5603358"/>
              <a:gd name="connsiteX1" fmla="*/ 4093528 w 4274288"/>
              <a:gd name="connsiteY1" fmla="*/ 0 h 5603358"/>
              <a:gd name="connsiteX2" fmla="*/ 4274288 w 4274288"/>
              <a:gd name="connsiteY2" fmla="*/ 180760 h 5603358"/>
              <a:gd name="connsiteX3" fmla="*/ 4274288 w 4274288"/>
              <a:gd name="connsiteY3" fmla="*/ 5603358 h 5603358"/>
              <a:gd name="connsiteX4" fmla="*/ 0 w 4274288"/>
              <a:gd name="connsiteY4" fmla="*/ 5603358 h 5603358"/>
              <a:gd name="connsiteX5" fmla="*/ 0 w 4274288"/>
              <a:gd name="connsiteY5" fmla="*/ 180760 h 5603358"/>
              <a:gd name="connsiteX6" fmla="*/ 180760 w 4274288"/>
              <a:gd name="connsiteY6" fmla="*/ 0 h 560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288" h="5603358">
                <a:moveTo>
                  <a:pt x="180760" y="0"/>
                </a:moveTo>
                <a:lnTo>
                  <a:pt x="4093528" y="0"/>
                </a:lnTo>
                <a:cubicBezTo>
                  <a:pt x="4193359" y="0"/>
                  <a:pt x="4274288" y="80929"/>
                  <a:pt x="4274288" y="180760"/>
                </a:cubicBezTo>
                <a:lnTo>
                  <a:pt x="4274288" y="5603358"/>
                </a:lnTo>
                <a:lnTo>
                  <a:pt x="0" y="5603358"/>
                </a:lnTo>
                <a:lnTo>
                  <a:pt x="0" y="180760"/>
                </a:lnTo>
                <a:cubicBezTo>
                  <a:pt x="0" y="80929"/>
                  <a:pt x="80929" y="0"/>
                  <a:pt x="180760" y="0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3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5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60802-51B2-4A48-9CAF-2CB56D3072A7}"/>
              </a:ext>
            </a:extLst>
          </p:cNvPr>
          <p:cNvSpPr/>
          <p:nvPr/>
        </p:nvSpPr>
        <p:spPr>
          <a:xfrm>
            <a:off x="0" y="13318"/>
            <a:ext cx="3732028" cy="6858000"/>
          </a:xfrm>
          <a:prstGeom prst="rect">
            <a:avLst/>
          </a:pr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68CED21-A906-6C45-A6E2-CD2B3706FF03}"/>
              </a:ext>
            </a:extLst>
          </p:cNvPr>
          <p:cNvSpPr/>
          <p:nvPr/>
        </p:nvSpPr>
        <p:spPr>
          <a:xfrm rot="5400000">
            <a:off x="1238693" y="2507523"/>
            <a:ext cx="6858000" cy="1871329"/>
          </a:xfrm>
          <a:prstGeom prst="rt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EBC5719-7E1B-C542-B7F6-5EA726FC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28" y="2519190"/>
            <a:ext cx="8483290" cy="404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FCA52-6A79-7B41-AF47-9399E7FAE5B8}"/>
              </a:ext>
            </a:extLst>
          </p:cNvPr>
          <p:cNvSpPr txBox="1"/>
          <p:nvPr/>
        </p:nvSpPr>
        <p:spPr>
          <a:xfrm>
            <a:off x="4264772" y="4369419"/>
            <a:ext cx="368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tillium" pitchFamily="2" charset="77"/>
                <a:cs typeface="Poppins ExtraBold" pitchFamily="2" charset="77"/>
              </a:rPr>
              <a:t>Tema</a:t>
            </a:r>
            <a:r>
              <a:rPr lang="en-US" sz="4800" b="1" dirty="0">
                <a:solidFill>
                  <a:schemeClr val="bg1"/>
                </a:solidFill>
                <a:latin typeface="Titillium" pitchFamily="2" charset="77"/>
                <a:cs typeface="Poppins ExtraBold" pitchFamily="2" charset="77"/>
              </a:rPr>
              <a:t> Central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8A25F-BC3A-8A48-942A-0820DB80D138}"/>
              </a:ext>
            </a:extLst>
          </p:cNvPr>
          <p:cNvSpPr txBox="1"/>
          <p:nvPr/>
        </p:nvSpPr>
        <p:spPr>
          <a:xfrm>
            <a:off x="8374693" y="4427252"/>
            <a:ext cx="179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Texto</a:t>
            </a:r>
            <a:r>
              <a:rPr lang="en-US" sz="1600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secundario</a:t>
            </a:r>
            <a:endParaRPr lang="en-US" sz="1600" dirty="0">
              <a:solidFill>
                <a:schemeClr val="bg1"/>
              </a:solidFill>
              <a:latin typeface="Titillium" pitchFamily="2" charset="77"/>
              <a:cs typeface="Poppi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BA6FB-2F5B-034C-AE4C-3A2A159F0173}"/>
              </a:ext>
            </a:extLst>
          </p:cNvPr>
          <p:cNvSpPr txBox="1"/>
          <p:nvPr/>
        </p:nvSpPr>
        <p:spPr>
          <a:xfrm>
            <a:off x="8374694" y="4682696"/>
            <a:ext cx="3218796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Lorem ipsum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dolor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sit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amet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,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consectetur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adipiscing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elit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,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sed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do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eiusmod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tempor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incididunt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ut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labore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 et dolore magna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aliqua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  <a:cs typeface="Poppins" pitchFamily="2" charset="77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0478DE-A389-7D4C-843D-0EBACC709C5A}"/>
              </a:ext>
            </a:extLst>
          </p:cNvPr>
          <p:cNvSpPr txBox="1"/>
          <p:nvPr/>
        </p:nvSpPr>
        <p:spPr>
          <a:xfrm>
            <a:off x="4336828" y="5081729"/>
            <a:ext cx="321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TEXTO COMPLEMENTARIO</a:t>
            </a: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CA921702-4FE6-6A45-BB89-421E909F52C4}"/>
              </a:ext>
            </a:extLst>
          </p:cNvPr>
          <p:cNvSpPr/>
          <p:nvPr/>
        </p:nvSpPr>
        <p:spPr>
          <a:xfrm>
            <a:off x="8261131" y="4268940"/>
            <a:ext cx="274955" cy="275932"/>
          </a:xfrm>
          <a:prstGeom prst="blockArc">
            <a:avLst>
              <a:gd name="adj1" fmla="val 5443071"/>
              <a:gd name="adj2" fmla="val 0"/>
              <a:gd name="adj3" fmla="val 25000"/>
            </a:avLst>
          </a:pr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B56B3FD-94CB-754A-90C2-CE3A14D2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296" y="1061926"/>
            <a:ext cx="4216698" cy="201407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36D8981-9AD9-1445-B31E-F841A0B5C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8037">
            <a:off x="-1762192" y="148039"/>
            <a:ext cx="5577974" cy="569923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566A665-E516-DF4D-9CC8-4BE889001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43" y="5660299"/>
            <a:ext cx="2170843" cy="7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819BBD8-D4B4-BD4C-8979-7FE87B713723}"/>
              </a:ext>
            </a:extLst>
          </p:cNvPr>
          <p:cNvSpPr/>
          <p:nvPr/>
        </p:nvSpPr>
        <p:spPr>
          <a:xfrm>
            <a:off x="9268178" y="0"/>
            <a:ext cx="2923822" cy="6858000"/>
          </a:xfrm>
          <a:prstGeom prst="rect">
            <a:avLst/>
          </a:prstGeom>
          <a:solidFill>
            <a:srgbClr val="162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FCA52-6A79-7B41-AF47-9399E7FAE5B8}"/>
              </a:ext>
            </a:extLst>
          </p:cNvPr>
          <p:cNvSpPr txBox="1"/>
          <p:nvPr/>
        </p:nvSpPr>
        <p:spPr>
          <a:xfrm>
            <a:off x="1496876" y="3974068"/>
            <a:ext cx="23567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tillium" pitchFamily="2" charset="77"/>
                <a:cs typeface="Poppins ExtraBold" pitchFamily="2" charset="77"/>
              </a:rPr>
              <a:t>About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8A25F-BC3A-8A48-942A-0820DB80D138}"/>
              </a:ext>
            </a:extLst>
          </p:cNvPr>
          <p:cNvSpPr txBox="1"/>
          <p:nvPr/>
        </p:nvSpPr>
        <p:spPr>
          <a:xfrm>
            <a:off x="1496876" y="5082064"/>
            <a:ext cx="1920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tillium" pitchFamily="2" charset="77"/>
                <a:cs typeface="Poppins Medium" pitchFamily="2" charset="77"/>
              </a:rPr>
              <a:t>About Our Company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E4DFFE-1E22-8C43-A986-DD528243BD66}"/>
              </a:ext>
            </a:extLst>
          </p:cNvPr>
          <p:cNvCxnSpPr>
            <a:cxnSpLocks/>
          </p:cNvCxnSpPr>
          <p:nvPr/>
        </p:nvCxnSpPr>
        <p:spPr>
          <a:xfrm>
            <a:off x="1128390" y="4225244"/>
            <a:ext cx="0" cy="1393637"/>
          </a:xfrm>
          <a:prstGeom prst="line">
            <a:avLst/>
          </a:prstGeom>
          <a:ln w="38100">
            <a:solidFill>
              <a:srgbClr val="AEA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9FE6687-F839-E946-BB27-D859D64E73C7}"/>
              </a:ext>
            </a:extLst>
          </p:cNvPr>
          <p:cNvSpPr txBox="1"/>
          <p:nvPr/>
        </p:nvSpPr>
        <p:spPr>
          <a:xfrm>
            <a:off x="1137663" y="1008397"/>
            <a:ext cx="1125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" pitchFamily="2" charset="77"/>
                <a:cs typeface="Poppins Medium" pitchFamily="2" charset="77"/>
              </a:rPr>
              <a:t>ELECTIO - 2021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C35718-51CC-574B-862A-3F72E23017F1}"/>
              </a:ext>
            </a:extLst>
          </p:cNvPr>
          <p:cNvSpPr txBox="1"/>
          <p:nvPr/>
        </p:nvSpPr>
        <p:spPr>
          <a:xfrm>
            <a:off x="1128390" y="697089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162444"/>
                </a:solidFill>
                <a:latin typeface="Titillium" pitchFamily="2" charset="77"/>
                <a:cs typeface="Poppins Medium" pitchFamily="2" charset="77"/>
              </a:rPr>
              <a:t>YOUR TAGLINE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A7A78-B364-ED47-AF62-634E334AAF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F20422-586D-0641-AB2D-2538C546AD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6006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B40BF78-F09B-8A48-B951-541C25A41C5C}"/>
              </a:ext>
            </a:extLst>
          </p:cNvPr>
          <p:cNvSpPr/>
          <p:nvPr/>
        </p:nvSpPr>
        <p:spPr>
          <a:xfrm>
            <a:off x="645696" y="-1"/>
            <a:ext cx="3180482" cy="6858001"/>
          </a:xfrm>
          <a:prstGeom prst="rect">
            <a:avLst/>
          </a:pr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C6001E-28E9-744D-940E-80715C951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8240292D-7F0F-094E-BA69-A8B0254ADD62}"/>
              </a:ext>
            </a:extLst>
          </p:cNvPr>
          <p:cNvSpPr/>
          <p:nvPr/>
        </p:nvSpPr>
        <p:spPr>
          <a:xfrm flipV="1">
            <a:off x="0" y="-1"/>
            <a:ext cx="2083221" cy="6468533"/>
          </a:xfrm>
          <a:prstGeom prst="round1Rect">
            <a:avLst>
              <a:gd name="adj" fmla="val 14615"/>
            </a:avLst>
          </a:prstGeom>
          <a:solidFill>
            <a:srgbClr val="162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961636F-68B6-5047-993C-AFD57D63CE04}"/>
              </a:ext>
            </a:extLst>
          </p:cNvPr>
          <p:cNvSpPr/>
          <p:nvPr/>
        </p:nvSpPr>
        <p:spPr>
          <a:xfrm rot="10800000">
            <a:off x="1485741" y="-459114"/>
            <a:ext cx="1503792" cy="2763962"/>
          </a:xfrm>
          <a:custGeom>
            <a:avLst/>
            <a:gdLst>
              <a:gd name="connsiteX0" fmla="*/ 0 w 1411111"/>
              <a:gd name="connsiteY0" fmla="*/ 0 h 2763962"/>
              <a:gd name="connsiteX1" fmla="*/ 1411111 w 1411111"/>
              <a:gd name="connsiteY1" fmla="*/ 0 h 2763962"/>
              <a:gd name="connsiteX2" fmla="*/ 1411111 w 1411111"/>
              <a:gd name="connsiteY2" fmla="*/ 2763962 h 2763962"/>
              <a:gd name="connsiteX3" fmla="*/ 705555 w 1411111"/>
              <a:gd name="connsiteY3" fmla="*/ 2334744 h 2763962"/>
              <a:gd name="connsiteX4" fmla="*/ 0 w 1411111"/>
              <a:gd name="connsiteY4" fmla="*/ 2763961 h 27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111" h="2763962">
                <a:moveTo>
                  <a:pt x="0" y="0"/>
                </a:moveTo>
                <a:lnTo>
                  <a:pt x="1411111" y="0"/>
                </a:lnTo>
                <a:lnTo>
                  <a:pt x="1411111" y="2763962"/>
                </a:lnTo>
                <a:lnTo>
                  <a:pt x="705555" y="2334744"/>
                </a:lnTo>
                <a:lnTo>
                  <a:pt x="0" y="2763961"/>
                </a:lnTo>
                <a:close/>
              </a:path>
            </a:pathLst>
          </a:cu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3B2BD3-27AE-2047-8883-8F12C99D4A9F}"/>
              </a:ext>
            </a:extLst>
          </p:cNvPr>
          <p:cNvSpPr txBox="1"/>
          <p:nvPr/>
        </p:nvSpPr>
        <p:spPr>
          <a:xfrm>
            <a:off x="1946533" y="1826985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TEXTO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41171-1DFB-AC4F-89A2-6256A0B860CF}"/>
              </a:ext>
            </a:extLst>
          </p:cNvPr>
          <p:cNvSpPr txBox="1"/>
          <p:nvPr/>
        </p:nvSpPr>
        <p:spPr>
          <a:xfrm>
            <a:off x="1549792" y="192061"/>
            <a:ext cx="1375698" cy="572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ICONO</a:t>
            </a:r>
          </a:p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COMPLEMENTARIO</a:t>
            </a:r>
          </a:p>
        </p:txBody>
      </p:sp>
      <p:grpSp>
        <p:nvGrpSpPr>
          <p:cNvPr id="17" name="Graphic 15">
            <a:extLst>
              <a:ext uri="{FF2B5EF4-FFF2-40B4-BE49-F238E27FC236}">
                <a16:creationId xmlns:a16="http://schemas.microsoft.com/office/drawing/2014/main" id="{487B9E3F-1856-9342-8769-A153C487D083}"/>
              </a:ext>
            </a:extLst>
          </p:cNvPr>
          <p:cNvGrpSpPr/>
          <p:nvPr/>
        </p:nvGrpSpPr>
        <p:grpSpPr>
          <a:xfrm>
            <a:off x="1994926" y="1052564"/>
            <a:ext cx="485422" cy="485422"/>
            <a:chOff x="3657600" y="990599"/>
            <a:chExt cx="4876800" cy="4876800"/>
          </a:xfrm>
          <a:solidFill>
            <a:schemeClr val="bg1"/>
          </a:solidFill>
        </p:grpSpPr>
        <p:grpSp>
          <p:nvGrpSpPr>
            <p:cNvPr id="18" name="Graphic 15">
              <a:extLst>
                <a:ext uri="{FF2B5EF4-FFF2-40B4-BE49-F238E27FC236}">
                  <a16:creationId xmlns:a16="http://schemas.microsoft.com/office/drawing/2014/main" id="{487B9E3F-1856-9342-8769-A153C487D083}"/>
                </a:ext>
              </a:extLst>
            </p:cNvPr>
            <p:cNvGrpSpPr/>
            <p:nvPr/>
          </p:nvGrpSpPr>
          <p:grpSpPr>
            <a:xfrm>
              <a:off x="3657600" y="4324350"/>
              <a:ext cx="4876800" cy="1543050"/>
              <a:chOff x="3657600" y="4324350"/>
              <a:chExt cx="4876800" cy="1543050"/>
            </a:xfrm>
            <a:grpFill/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3ED406D-099E-514C-9C02-F156997E652A}"/>
                  </a:ext>
                </a:extLst>
              </p:cNvPr>
              <p:cNvSpPr/>
              <p:nvPr/>
            </p:nvSpPr>
            <p:spPr>
              <a:xfrm>
                <a:off x="3943350" y="5181600"/>
                <a:ext cx="4305300" cy="685800"/>
              </a:xfrm>
              <a:custGeom>
                <a:avLst/>
                <a:gdLst>
                  <a:gd name="connsiteX0" fmla="*/ 0 w 4305300"/>
                  <a:gd name="connsiteY0" fmla="*/ 542925 h 685800"/>
                  <a:gd name="connsiteX1" fmla="*/ 142875 w 4305300"/>
                  <a:gd name="connsiteY1" fmla="*/ 685800 h 685800"/>
                  <a:gd name="connsiteX2" fmla="*/ 4162425 w 4305300"/>
                  <a:gd name="connsiteY2" fmla="*/ 685800 h 685800"/>
                  <a:gd name="connsiteX3" fmla="*/ 4305300 w 4305300"/>
                  <a:gd name="connsiteY3" fmla="*/ 542925 h 685800"/>
                  <a:gd name="connsiteX4" fmla="*/ 4305300 w 4305300"/>
                  <a:gd name="connsiteY4" fmla="*/ 0 h 685800"/>
                  <a:gd name="connsiteX5" fmla="*/ 0 w 4305300"/>
                  <a:gd name="connsiteY5" fmla="*/ 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5300" h="685800">
                    <a:moveTo>
                      <a:pt x="0" y="542925"/>
                    </a:moveTo>
                    <a:cubicBezTo>
                      <a:pt x="0" y="621830"/>
                      <a:pt x="63970" y="685800"/>
                      <a:pt x="142875" y="685800"/>
                    </a:cubicBezTo>
                    <a:lnTo>
                      <a:pt x="4162425" y="685800"/>
                    </a:lnTo>
                    <a:cubicBezTo>
                      <a:pt x="4241330" y="685800"/>
                      <a:pt x="4305300" y="621830"/>
                      <a:pt x="4305300" y="542925"/>
                    </a:cubicBezTo>
                    <a:lnTo>
                      <a:pt x="43053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4724D47-25E5-634D-A36A-082463F4FFD9}"/>
                  </a:ext>
                </a:extLst>
              </p:cNvPr>
              <p:cNvSpPr/>
              <p:nvPr/>
            </p:nvSpPr>
            <p:spPr>
              <a:xfrm>
                <a:off x="3657600" y="4324350"/>
                <a:ext cx="4876800" cy="571500"/>
              </a:xfrm>
              <a:custGeom>
                <a:avLst/>
                <a:gdLst>
                  <a:gd name="connsiteX0" fmla="*/ 0 w 4876800"/>
                  <a:gd name="connsiteY0" fmla="*/ 0 h 571500"/>
                  <a:gd name="connsiteX1" fmla="*/ 0 w 4876800"/>
                  <a:gd name="connsiteY1" fmla="*/ 428625 h 571500"/>
                  <a:gd name="connsiteX2" fmla="*/ 142875 w 4876800"/>
                  <a:gd name="connsiteY2" fmla="*/ 571500 h 571500"/>
                  <a:gd name="connsiteX3" fmla="*/ 4733925 w 4876800"/>
                  <a:gd name="connsiteY3" fmla="*/ 571500 h 571500"/>
                  <a:gd name="connsiteX4" fmla="*/ 4876800 w 4876800"/>
                  <a:gd name="connsiteY4" fmla="*/ 428625 h 571500"/>
                  <a:gd name="connsiteX5" fmla="*/ 4876800 w 4876800"/>
                  <a:gd name="connsiteY5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76800" h="571500">
                    <a:moveTo>
                      <a:pt x="0" y="0"/>
                    </a:moveTo>
                    <a:lnTo>
                      <a:pt x="0" y="428625"/>
                    </a:lnTo>
                    <a:cubicBezTo>
                      <a:pt x="0" y="507530"/>
                      <a:pt x="63970" y="571500"/>
                      <a:pt x="142875" y="571500"/>
                    </a:cubicBezTo>
                    <a:lnTo>
                      <a:pt x="4733925" y="571500"/>
                    </a:lnTo>
                    <a:cubicBezTo>
                      <a:pt x="4812830" y="571500"/>
                      <a:pt x="4876800" y="507530"/>
                      <a:pt x="4876800" y="428625"/>
                    </a:cubicBezTo>
                    <a:lnTo>
                      <a:pt x="48768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4A978C-4E6F-1949-BA99-0BA10F6C8E16}"/>
                </a:ext>
              </a:extLst>
            </p:cNvPr>
            <p:cNvSpPr/>
            <p:nvPr/>
          </p:nvSpPr>
          <p:spPr>
            <a:xfrm>
              <a:off x="3688927" y="2895600"/>
              <a:ext cx="4814154" cy="1143000"/>
            </a:xfrm>
            <a:custGeom>
              <a:avLst/>
              <a:gdLst>
                <a:gd name="connsiteX0" fmla="*/ 4555455 w 4814154"/>
                <a:gd name="connsiteY0" fmla="*/ 108223 h 1143000"/>
                <a:gd name="connsiteX1" fmla="*/ 4416848 w 4814154"/>
                <a:gd name="connsiteY1" fmla="*/ 0 h 1143000"/>
                <a:gd name="connsiteX2" fmla="*/ 3931072 w 4814154"/>
                <a:gd name="connsiteY2" fmla="*/ 0 h 1143000"/>
                <a:gd name="connsiteX3" fmla="*/ 3931072 w 4814154"/>
                <a:gd name="connsiteY3" fmla="*/ 571690 h 1143000"/>
                <a:gd name="connsiteX4" fmla="*/ 4073785 w 4814154"/>
                <a:gd name="connsiteY4" fmla="*/ 707460 h 1143000"/>
                <a:gd name="connsiteX5" fmla="*/ 3931072 w 4814154"/>
                <a:gd name="connsiteY5" fmla="*/ 857250 h 1143000"/>
                <a:gd name="connsiteX6" fmla="*/ 887111 w 4814154"/>
                <a:gd name="connsiteY6" fmla="*/ 857250 h 1143000"/>
                <a:gd name="connsiteX7" fmla="*/ 740359 w 4814154"/>
                <a:gd name="connsiteY7" fmla="*/ 721281 h 1143000"/>
                <a:gd name="connsiteX8" fmla="*/ 883072 w 4814154"/>
                <a:gd name="connsiteY8" fmla="*/ 571500 h 1143000"/>
                <a:gd name="connsiteX9" fmla="*/ 883072 w 4814154"/>
                <a:gd name="connsiteY9" fmla="*/ 0 h 1143000"/>
                <a:gd name="connsiteX10" fmla="*/ 397297 w 4814154"/>
                <a:gd name="connsiteY10" fmla="*/ 0 h 1143000"/>
                <a:gd name="connsiteX11" fmla="*/ 258689 w 4814154"/>
                <a:gd name="connsiteY11" fmla="*/ 108223 h 1143000"/>
                <a:gd name="connsiteX12" fmla="*/ 0 w 4814154"/>
                <a:gd name="connsiteY12" fmla="*/ 1143000 h 1143000"/>
                <a:gd name="connsiteX13" fmla="*/ 4814154 w 4814154"/>
                <a:gd name="connsiteY1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4154" h="1143000">
                  <a:moveTo>
                    <a:pt x="4555455" y="108223"/>
                  </a:moveTo>
                  <a:cubicBezTo>
                    <a:pt x="4539558" y="44615"/>
                    <a:pt x="4482408" y="0"/>
                    <a:pt x="4416848" y="0"/>
                  </a:cubicBezTo>
                  <a:lnTo>
                    <a:pt x="3931072" y="0"/>
                  </a:lnTo>
                  <a:lnTo>
                    <a:pt x="3931072" y="571690"/>
                  </a:lnTo>
                  <a:cubicBezTo>
                    <a:pt x="4006253" y="573729"/>
                    <a:pt x="4070233" y="631974"/>
                    <a:pt x="4073785" y="707460"/>
                  </a:cubicBezTo>
                  <a:cubicBezTo>
                    <a:pt x="4077653" y="789518"/>
                    <a:pt x="4012273" y="857250"/>
                    <a:pt x="3931072" y="857250"/>
                  </a:cubicBezTo>
                  <a:lnTo>
                    <a:pt x="887111" y="857250"/>
                  </a:lnTo>
                  <a:cubicBezTo>
                    <a:pt x="810177" y="857250"/>
                    <a:pt x="743979" y="798128"/>
                    <a:pt x="740359" y="721281"/>
                  </a:cubicBezTo>
                  <a:cubicBezTo>
                    <a:pt x="736492" y="639232"/>
                    <a:pt x="801872" y="571500"/>
                    <a:pt x="883072" y="571500"/>
                  </a:cubicBezTo>
                  <a:lnTo>
                    <a:pt x="883072" y="0"/>
                  </a:lnTo>
                  <a:lnTo>
                    <a:pt x="397297" y="0"/>
                  </a:lnTo>
                  <a:cubicBezTo>
                    <a:pt x="331737" y="0"/>
                    <a:pt x="274587" y="44615"/>
                    <a:pt x="258689" y="108223"/>
                  </a:cubicBezTo>
                  <a:lnTo>
                    <a:pt x="0" y="1143000"/>
                  </a:lnTo>
                  <a:lnTo>
                    <a:pt x="4814154" y="11430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40069B3-887F-4948-B289-27AA089D5237}"/>
                </a:ext>
              </a:extLst>
            </p:cNvPr>
            <p:cNvSpPr/>
            <p:nvPr/>
          </p:nvSpPr>
          <p:spPr>
            <a:xfrm>
              <a:off x="4857750" y="990599"/>
              <a:ext cx="2476500" cy="2476690"/>
            </a:xfrm>
            <a:custGeom>
              <a:avLst/>
              <a:gdLst>
                <a:gd name="connsiteX0" fmla="*/ 2333625 w 2476500"/>
                <a:gd name="connsiteY0" fmla="*/ 0 h 2476690"/>
                <a:gd name="connsiteX1" fmla="*/ 142875 w 2476500"/>
                <a:gd name="connsiteY1" fmla="*/ 0 h 2476690"/>
                <a:gd name="connsiteX2" fmla="*/ 0 w 2476500"/>
                <a:gd name="connsiteY2" fmla="*/ 142875 h 2476690"/>
                <a:gd name="connsiteX3" fmla="*/ 0 w 2476500"/>
                <a:gd name="connsiteY3" fmla="*/ 2476691 h 2476690"/>
                <a:gd name="connsiteX4" fmla="*/ 2476500 w 2476500"/>
                <a:gd name="connsiteY4" fmla="*/ 2476691 h 2476690"/>
                <a:gd name="connsiteX5" fmla="*/ 2476500 w 2476500"/>
                <a:gd name="connsiteY5" fmla="*/ 142875 h 2476690"/>
                <a:gd name="connsiteX6" fmla="*/ 2333625 w 2476500"/>
                <a:gd name="connsiteY6" fmla="*/ 0 h 2476690"/>
                <a:gd name="connsiteX7" fmla="*/ 1767907 w 2476500"/>
                <a:gd name="connsiteY7" fmla="*/ 1063057 h 2476690"/>
                <a:gd name="connsiteX8" fmla="*/ 1196407 w 2476500"/>
                <a:gd name="connsiteY8" fmla="*/ 1634557 h 2476690"/>
                <a:gd name="connsiteX9" fmla="*/ 994353 w 2476500"/>
                <a:gd name="connsiteY9" fmla="*/ 1634557 h 2476690"/>
                <a:gd name="connsiteX10" fmla="*/ 708603 w 2476500"/>
                <a:gd name="connsiteY10" fmla="*/ 1348807 h 2476690"/>
                <a:gd name="connsiteX11" fmla="*/ 708603 w 2476500"/>
                <a:gd name="connsiteY11" fmla="*/ 1146753 h 2476690"/>
                <a:gd name="connsiteX12" fmla="*/ 910657 w 2476500"/>
                <a:gd name="connsiteY12" fmla="*/ 1146753 h 2476690"/>
                <a:gd name="connsiteX13" fmla="*/ 1095375 w 2476500"/>
                <a:gd name="connsiteY13" fmla="*/ 1331471 h 2476690"/>
                <a:gd name="connsiteX14" fmla="*/ 1565843 w 2476500"/>
                <a:gd name="connsiteY14" fmla="*/ 861003 h 2476690"/>
                <a:gd name="connsiteX15" fmla="*/ 1767897 w 2476500"/>
                <a:gd name="connsiteY15" fmla="*/ 861003 h 2476690"/>
                <a:gd name="connsiteX16" fmla="*/ 1767907 w 2476500"/>
                <a:gd name="connsiteY16" fmla="*/ 1063057 h 247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0" h="2476690">
                  <a:moveTo>
                    <a:pt x="2333625" y="0"/>
                  </a:moveTo>
                  <a:lnTo>
                    <a:pt x="142875" y="0"/>
                  </a:lnTo>
                  <a:cubicBezTo>
                    <a:pt x="63970" y="0"/>
                    <a:pt x="0" y="63970"/>
                    <a:pt x="0" y="142875"/>
                  </a:cubicBezTo>
                  <a:lnTo>
                    <a:pt x="0" y="2476691"/>
                  </a:lnTo>
                  <a:lnTo>
                    <a:pt x="2476500" y="2476691"/>
                  </a:lnTo>
                  <a:lnTo>
                    <a:pt x="2476500" y="142875"/>
                  </a:lnTo>
                  <a:cubicBezTo>
                    <a:pt x="2476500" y="63970"/>
                    <a:pt x="2412530" y="0"/>
                    <a:pt x="2333625" y="0"/>
                  </a:cubicBezTo>
                  <a:close/>
                  <a:moveTo>
                    <a:pt x="1767907" y="1063057"/>
                  </a:moveTo>
                  <a:lnTo>
                    <a:pt x="1196407" y="1634557"/>
                  </a:lnTo>
                  <a:cubicBezTo>
                    <a:pt x="1140609" y="1690354"/>
                    <a:pt x="1050150" y="1690354"/>
                    <a:pt x="994353" y="1634557"/>
                  </a:cubicBezTo>
                  <a:lnTo>
                    <a:pt x="708603" y="1348807"/>
                  </a:lnTo>
                  <a:cubicBezTo>
                    <a:pt x="652805" y="1293009"/>
                    <a:pt x="652805" y="1202550"/>
                    <a:pt x="708603" y="1146753"/>
                  </a:cubicBezTo>
                  <a:cubicBezTo>
                    <a:pt x="764400" y="1090955"/>
                    <a:pt x="854859" y="1090955"/>
                    <a:pt x="910657" y="1146753"/>
                  </a:cubicBezTo>
                  <a:lnTo>
                    <a:pt x="1095375" y="1331471"/>
                  </a:lnTo>
                  <a:lnTo>
                    <a:pt x="1565843" y="861003"/>
                  </a:lnTo>
                  <a:cubicBezTo>
                    <a:pt x="1621641" y="805205"/>
                    <a:pt x="1712100" y="805205"/>
                    <a:pt x="1767897" y="861003"/>
                  </a:cubicBezTo>
                  <a:cubicBezTo>
                    <a:pt x="1823695" y="916800"/>
                    <a:pt x="1823704" y="1007259"/>
                    <a:pt x="1767907" y="1063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17FCA52-6A79-7B41-AF47-9399E7FAE5B8}"/>
              </a:ext>
            </a:extLst>
          </p:cNvPr>
          <p:cNvSpPr txBox="1"/>
          <p:nvPr/>
        </p:nvSpPr>
        <p:spPr>
          <a:xfrm>
            <a:off x="6954822" y="2048252"/>
            <a:ext cx="23583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err="1">
                <a:latin typeface="Titillium" pitchFamily="2" charset="77"/>
                <a:cs typeface="Poppins ExtraBold" pitchFamily="2" charset="77"/>
              </a:rPr>
              <a:t>Texto</a:t>
            </a:r>
            <a:r>
              <a:rPr lang="en-US" sz="3400" b="1" dirty="0">
                <a:latin typeface="Titillium" pitchFamily="2" charset="77"/>
                <a:cs typeface="Poppins ExtraBold" pitchFamily="2" charset="77"/>
              </a:rPr>
              <a:t> </a:t>
            </a:r>
            <a:r>
              <a:rPr lang="en-US" sz="3400" b="1" dirty="0" err="1">
                <a:latin typeface="Titillium" pitchFamily="2" charset="77"/>
                <a:cs typeface="Poppins ExtraBold" pitchFamily="2" charset="77"/>
              </a:rPr>
              <a:t>Texto</a:t>
            </a:r>
            <a:endParaRPr lang="en-US" sz="3400" b="1" dirty="0">
              <a:latin typeface="Titillium" pitchFamily="2" charset="77"/>
              <a:cs typeface="Poppins ExtraBol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4BB4C-EB1E-914B-AF27-F75EE7E43242}"/>
              </a:ext>
            </a:extLst>
          </p:cNvPr>
          <p:cNvSpPr txBox="1"/>
          <p:nvPr/>
        </p:nvSpPr>
        <p:spPr>
          <a:xfrm>
            <a:off x="6954823" y="3468996"/>
            <a:ext cx="4103090" cy="116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Lorem ipsum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dolor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sit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amet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,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consectetur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adipiscing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elit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,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sed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do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eiusmod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tempor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incididunt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ut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labore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et dolore magna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aliqua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. Ut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enim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ad minim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veniam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,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quis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nostrud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exercitation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ullamco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laboris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nisi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ut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aliquip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ex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ea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commodo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consequat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itchFamily="2" charset="77"/>
                <a:cs typeface="Poppins" pitchFamily="2" charset="77"/>
              </a:rPr>
              <a:t>. 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511EC8-5A1A-A447-8136-5F819A5F99E4}"/>
              </a:ext>
            </a:extLst>
          </p:cNvPr>
          <p:cNvGrpSpPr/>
          <p:nvPr/>
        </p:nvGrpSpPr>
        <p:grpSpPr>
          <a:xfrm>
            <a:off x="7031670" y="2737705"/>
            <a:ext cx="1762476" cy="353927"/>
            <a:chOff x="7514430" y="1614573"/>
            <a:chExt cx="1762476" cy="353927"/>
          </a:xfrm>
        </p:grpSpPr>
        <p:sp>
          <p:nvSpPr>
            <p:cNvPr id="23" name="Round Same Side Corner Rectangle 22">
              <a:extLst>
                <a:ext uri="{FF2B5EF4-FFF2-40B4-BE49-F238E27FC236}">
                  <a16:creationId xmlns:a16="http://schemas.microsoft.com/office/drawing/2014/main" id="{7629E4D3-D2DD-D642-AD58-63FCEF7A251D}"/>
                </a:ext>
              </a:extLst>
            </p:cNvPr>
            <p:cNvSpPr/>
            <p:nvPr/>
          </p:nvSpPr>
          <p:spPr>
            <a:xfrm rot="16200000">
              <a:off x="7514430" y="1614573"/>
              <a:ext cx="353926" cy="353926"/>
            </a:xfrm>
            <a:prstGeom prst="round2SameRect">
              <a:avLst/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24" name="Round Same Side Corner Rectangle 23">
              <a:extLst>
                <a:ext uri="{FF2B5EF4-FFF2-40B4-BE49-F238E27FC236}">
                  <a16:creationId xmlns:a16="http://schemas.microsoft.com/office/drawing/2014/main" id="{1AC09EA4-BD4A-864A-8057-456745D50495}"/>
                </a:ext>
              </a:extLst>
            </p:cNvPr>
            <p:cNvSpPr/>
            <p:nvPr/>
          </p:nvSpPr>
          <p:spPr>
            <a:xfrm rot="5400000">
              <a:off x="8395668" y="1087261"/>
              <a:ext cx="353926" cy="1408551"/>
            </a:xfrm>
            <a:prstGeom prst="round2SameRect">
              <a:avLst/>
            </a:prstGeom>
            <a:solidFill>
              <a:srgbClr val="162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DB0791-1F9F-B147-8803-57B638F862B1}"/>
                </a:ext>
              </a:extLst>
            </p:cNvPr>
            <p:cNvSpPr txBox="1"/>
            <p:nvPr/>
          </p:nvSpPr>
          <p:spPr>
            <a:xfrm>
              <a:off x="7958122" y="1653036"/>
              <a:ext cx="906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Titillium" pitchFamily="2" charset="77"/>
                  <a:cs typeface="Poppins Medium" pitchFamily="2" charset="77"/>
                </a:rPr>
                <a:t>CONTEXTO</a:t>
              </a:r>
            </a:p>
          </p:txBody>
        </p:sp>
        <p:grpSp>
          <p:nvGrpSpPr>
            <p:cNvPr id="31" name="Graphic 29">
              <a:extLst>
                <a:ext uri="{FF2B5EF4-FFF2-40B4-BE49-F238E27FC236}">
                  <a16:creationId xmlns:a16="http://schemas.microsoft.com/office/drawing/2014/main" id="{1DFC2F4A-C0C9-C044-9808-56547BD6498C}"/>
                </a:ext>
              </a:extLst>
            </p:cNvPr>
            <p:cNvGrpSpPr/>
            <p:nvPr/>
          </p:nvGrpSpPr>
          <p:grpSpPr>
            <a:xfrm>
              <a:off x="7593984" y="1694126"/>
              <a:ext cx="194818" cy="194818"/>
              <a:chOff x="3657600" y="990600"/>
              <a:chExt cx="4876800" cy="4876800"/>
            </a:xfrm>
            <a:solidFill>
              <a:schemeClr val="bg1"/>
            </a:solidFill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5A6A399-87F6-1E49-9686-0805A270558B}"/>
                  </a:ext>
                </a:extLst>
              </p:cNvPr>
              <p:cNvSpPr/>
              <p:nvPr/>
            </p:nvSpPr>
            <p:spPr>
              <a:xfrm>
                <a:off x="3657600" y="1019098"/>
                <a:ext cx="4876800" cy="1828800"/>
              </a:xfrm>
              <a:custGeom>
                <a:avLst/>
                <a:gdLst>
                  <a:gd name="connsiteX0" fmla="*/ 3048000 w 4876800"/>
                  <a:gd name="connsiteY0" fmla="*/ 850392 h 1828800"/>
                  <a:gd name="connsiteX1" fmla="*/ 3048000 w 4876800"/>
                  <a:gd name="connsiteY1" fmla="*/ 849173 h 1828800"/>
                  <a:gd name="connsiteX2" fmla="*/ 3960571 w 4876800"/>
                  <a:gd name="connsiteY2" fmla="*/ 1257910 h 1828800"/>
                  <a:gd name="connsiteX3" fmla="*/ 4876800 w 4876800"/>
                  <a:gd name="connsiteY3" fmla="*/ 914400 h 1828800"/>
                  <a:gd name="connsiteX4" fmla="*/ 2438400 w 4876800"/>
                  <a:gd name="connsiteY4" fmla="*/ 0 h 1828800"/>
                  <a:gd name="connsiteX5" fmla="*/ 0 w 4876800"/>
                  <a:gd name="connsiteY5" fmla="*/ 914400 h 1828800"/>
                  <a:gd name="connsiteX6" fmla="*/ 2438400 w 4876800"/>
                  <a:gd name="connsiteY6" fmla="*/ 1828800 h 1828800"/>
                  <a:gd name="connsiteX7" fmla="*/ 3350971 w 4876800"/>
                  <a:gd name="connsiteY7" fmla="*/ 1486510 h 1828800"/>
                  <a:gd name="connsiteX8" fmla="*/ 2438400 w 4876800"/>
                  <a:gd name="connsiteY8" fmla="*/ 1110386 h 1828800"/>
                  <a:gd name="connsiteX9" fmla="*/ 2438400 w 4876800"/>
                  <a:gd name="connsiteY9" fmla="*/ 1109472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0" h="1828800">
                    <a:moveTo>
                      <a:pt x="3048000" y="850392"/>
                    </a:moveTo>
                    <a:lnTo>
                      <a:pt x="3048000" y="849173"/>
                    </a:lnTo>
                    <a:lnTo>
                      <a:pt x="3960571" y="1257910"/>
                    </a:lnTo>
                    <a:lnTo>
                      <a:pt x="4876800" y="914400"/>
                    </a:lnTo>
                    <a:lnTo>
                      <a:pt x="2438400" y="0"/>
                    </a:lnTo>
                    <a:lnTo>
                      <a:pt x="0" y="914400"/>
                    </a:lnTo>
                    <a:lnTo>
                      <a:pt x="2438400" y="1828800"/>
                    </a:lnTo>
                    <a:lnTo>
                      <a:pt x="3350971" y="1486510"/>
                    </a:lnTo>
                    <a:lnTo>
                      <a:pt x="2438400" y="1110386"/>
                    </a:lnTo>
                    <a:lnTo>
                      <a:pt x="2438400" y="11094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968547A-FAEF-FD4C-A41C-E9BAE2415C29}"/>
                  </a:ext>
                </a:extLst>
              </p:cNvPr>
              <p:cNvSpPr/>
              <p:nvPr/>
            </p:nvSpPr>
            <p:spPr>
              <a:xfrm>
                <a:off x="3657600" y="2238298"/>
                <a:ext cx="2286000" cy="3600602"/>
              </a:xfrm>
              <a:custGeom>
                <a:avLst/>
                <a:gdLst>
                  <a:gd name="connsiteX0" fmla="*/ 0 w 2286000"/>
                  <a:gd name="connsiteY0" fmla="*/ 0 h 3600602"/>
                  <a:gd name="connsiteX1" fmla="*/ 0 w 2286000"/>
                  <a:gd name="connsiteY1" fmla="*/ 2743200 h 3600602"/>
                  <a:gd name="connsiteX2" fmla="*/ 2286000 w 2286000"/>
                  <a:gd name="connsiteY2" fmla="*/ 3600602 h 3600602"/>
                  <a:gd name="connsiteX3" fmla="*/ 2286000 w 2286000"/>
                  <a:gd name="connsiteY3" fmla="*/ 857402 h 3600602"/>
                  <a:gd name="connsiteX4" fmla="*/ 0 w 2286000"/>
                  <a:gd name="connsiteY4" fmla="*/ 0 h 3600602"/>
                  <a:gd name="connsiteX5" fmla="*/ 1219200 w 2286000"/>
                  <a:gd name="connsiteY5" fmla="*/ 2753259 h 3600602"/>
                  <a:gd name="connsiteX6" fmla="*/ 609600 w 2286000"/>
                  <a:gd name="connsiteY6" fmla="*/ 2524659 h 3600602"/>
                  <a:gd name="connsiteX7" fmla="*/ 609600 w 2286000"/>
                  <a:gd name="connsiteY7" fmla="*/ 2199437 h 3600602"/>
                  <a:gd name="connsiteX8" fmla="*/ 1219200 w 2286000"/>
                  <a:gd name="connsiteY8" fmla="*/ 2428037 h 3600602"/>
                  <a:gd name="connsiteX9" fmla="*/ 1219200 w 2286000"/>
                  <a:gd name="connsiteY9" fmla="*/ 2753259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0" h="3600602">
                    <a:moveTo>
                      <a:pt x="0" y="0"/>
                    </a:moveTo>
                    <a:lnTo>
                      <a:pt x="0" y="2743200"/>
                    </a:lnTo>
                    <a:lnTo>
                      <a:pt x="2286000" y="3600602"/>
                    </a:lnTo>
                    <a:lnTo>
                      <a:pt x="2286000" y="857402"/>
                    </a:lnTo>
                    <a:lnTo>
                      <a:pt x="0" y="0"/>
                    </a:lnTo>
                    <a:close/>
                    <a:moveTo>
                      <a:pt x="1219200" y="2753259"/>
                    </a:moveTo>
                    <a:lnTo>
                      <a:pt x="609600" y="2524659"/>
                    </a:lnTo>
                    <a:lnTo>
                      <a:pt x="609600" y="2199437"/>
                    </a:lnTo>
                    <a:lnTo>
                      <a:pt x="1219200" y="2428037"/>
                    </a:lnTo>
                    <a:lnTo>
                      <a:pt x="1219200" y="27532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A94E4C1-800A-C745-9092-4D65EFD5F7C7}"/>
                  </a:ext>
                </a:extLst>
              </p:cNvPr>
              <p:cNvSpPr/>
              <p:nvPr/>
            </p:nvSpPr>
            <p:spPr>
              <a:xfrm>
                <a:off x="6248400" y="2238298"/>
                <a:ext cx="2286000" cy="3600602"/>
              </a:xfrm>
              <a:custGeom>
                <a:avLst/>
                <a:gdLst>
                  <a:gd name="connsiteX0" fmla="*/ 1371600 w 2286000"/>
                  <a:gd name="connsiteY0" fmla="*/ 342900 h 3600602"/>
                  <a:gd name="connsiteX1" fmla="*/ 1371600 w 2286000"/>
                  <a:gd name="connsiteY1" fmla="*/ 1106424 h 3600602"/>
                  <a:gd name="connsiteX2" fmla="*/ 762000 w 2286000"/>
                  <a:gd name="connsiteY2" fmla="*/ 1335024 h 3600602"/>
                  <a:gd name="connsiteX3" fmla="*/ 762000 w 2286000"/>
                  <a:gd name="connsiteY3" fmla="*/ 571500 h 3600602"/>
                  <a:gd name="connsiteX4" fmla="*/ 0 w 2286000"/>
                  <a:gd name="connsiteY4" fmla="*/ 857402 h 3600602"/>
                  <a:gd name="connsiteX5" fmla="*/ 0 w 2286000"/>
                  <a:gd name="connsiteY5" fmla="*/ 3600602 h 3600602"/>
                  <a:gd name="connsiteX6" fmla="*/ 2286000 w 2286000"/>
                  <a:gd name="connsiteY6" fmla="*/ 2743200 h 3600602"/>
                  <a:gd name="connsiteX7" fmla="*/ 2286000 w 2286000"/>
                  <a:gd name="connsiteY7" fmla="*/ 0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0" h="3600602">
                    <a:moveTo>
                      <a:pt x="1371600" y="342900"/>
                    </a:moveTo>
                    <a:lnTo>
                      <a:pt x="1371600" y="1106424"/>
                    </a:lnTo>
                    <a:lnTo>
                      <a:pt x="762000" y="1335024"/>
                    </a:lnTo>
                    <a:lnTo>
                      <a:pt x="762000" y="571500"/>
                    </a:lnTo>
                    <a:lnTo>
                      <a:pt x="0" y="857402"/>
                    </a:lnTo>
                    <a:lnTo>
                      <a:pt x="0" y="3600602"/>
                    </a:lnTo>
                    <a:lnTo>
                      <a:pt x="2286000" y="2743200"/>
                    </a:lnTo>
                    <a:lnTo>
                      <a:pt x="22860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28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DF70EA-6DC0-8D48-8342-6395D71063AF}"/>
              </a:ext>
            </a:extLst>
          </p:cNvPr>
          <p:cNvSpPr/>
          <p:nvPr/>
        </p:nvSpPr>
        <p:spPr>
          <a:xfrm>
            <a:off x="9639582" y="1"/>
            <a:ext cx="2552418" cy="6858000"/>
          </a:xfrm>
          <a:prstGeom prst="rect">
            <a:avLst/>
          </a:pr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291BE86-C9CE-E64F-A685-BD8575253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A714219-308E-2640-9758-88A4450B5F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A3B6E9B0-B3F5-9140-8CA2-CC3FDA05706F}"/>
              </a:ext>
            </a:extLst>
          </p:cNvPr>
          <p:cNvSpPr/>
          <p:nvPr/>
        </p:nvSpPr>
        <p:spPr>
          <a:xfrm>
            <a:off x="6258097" y="3710985"/>
            <a:ext cx="3381487" cy="3147015"/>
          </a:xfrm>
          <a:prstGeom prst="round2SameRect">
            <a:avLst>
              <a:gd name="adj1" fmla="val 5903"/>
              <a:gd name="adj2" fmla="val 0"/>
            </a:avLst>
          </a:prstGeom>
          <a:gradFill flip="none" rotWithShape="1">
            <a:gsLst>
              <a:gs pos="0">
                <a:srgbClr val="162444"/>
              </a:gs>
              <a:gs pos="100000">
                <a:srgbClr val="162444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AF6D28-57B7-504D-886A-76422B4D70B6}"/>
              </a:ext>
            </a:extLst>
          </p:cNvPr>
          <p:cNvSpPr txBox="1"/>
          <p:nvPr/>
        </p:nvSpPr>
        <p:spPr>
          <a:xfrm>
            <a:off x="6549981" y="4741074"/>
            <a:ext cx="2797717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Lorem ipsum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dolor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sit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amet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consectetur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adipiscing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elit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sed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do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eiusmod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tempor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incididunt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ut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labore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 et dolore magna </a:t>
            </a:r>
            <a:r>
              <a:rPr lang="en-ID" dirty="0" err="1">
                <a:solidFill>
                  <a:schemeClr val="bg1"/>
                </a:solidFill>
                <a:latin typeface="Titillium" pitchFamily="2" charset="77"/>
              </a:rPr>
              <a:t>aliqua</a:t>
            </a:r>
            <a:r>
              <a:rPr lang="en-ID" dirty="0">
                <a:solidFill>
                  <a:schemeClr val="bg1"/>
                </a:solidFill>
                <a:latin typeface="Titillium" pitchFamily="2" charset="77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06477-59F0-5D48-85ED-760578451FBE}"/>
              </a:ext>
            </a:extLst>
          </p:cNvPr>
          <p:cNvSpPr txBox="1"/>
          <p:nvPr/>
        </p:nvSpPr>
        <p:spPr>
          <a:xfrm>
            <a:off x="6546040" y="4401023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tillium" pitchFamily="2" charset="77"/>
                <a:cs typeface="Poppins SemiBold" pitchFamily="2" charset="77"/>
              </a:rPr>
              <a:t>Your Text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6FB1C-E904-1345-8418-C35F9AB8A0DB}"/>
              </a:ext>
            </a:extLst>
          </p:cNvPr>
          <p:cNvSpPr txBox="1"/>
          <p:nvPr/>
        </p:nvSpPr>
        <p:spPr>
          <a:xfrm>
            <a:off x="1110892" y="2075630"/>
            <a:ext cx="3466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400" b="1">
                <a:latin typeface="Montserrat ExtraBold" pitchFamily="2" charset="77"/>
                <a:cs typeface="Poppins ExtraBold" pitchFamily="2" charset="77"/>
              </a:defRPr>
            </a:lvl1pPr>
          </a:lstStyle>
          <a:p>
            <a:r>
              <a:rPr lang="en-ID" sz="3200" dirty="0">
                <a:latin typeface="Titillium" pitchFamily="2" charset="77"/>
              </a:rPr>
              <a:t>Lorem ipsum </a:t>
            </a:r>
            <a:r>
              <a:rPr lang="en-ID" sz="3200" dirty="0" err="1">
                <a:latin typeface="Titillium" pitchFamily="2" charset="77"/>
              </a:rPr>
              <a:t>dolor</a:t>
            </a:r>
            <a:endParaRPr lang="en-ID" sz="3200" dirty="0">
              <a:latin typeface="Titillium" pitchFamily="2" charset="77"/>
            </a:endParaRPr>
          </a:p>
          <a:p>
            <a:r>
              <a:rPr lang="en-ID" sz="3200" dirty="0">
                <a:latin typeface="Titillium" pitchFamily="2" charset="77"/>
              </a:rPr>
              <a:t>sit </a:t>
            </a:r>
            <a:r>
              <a:rPr lang="en-ID" sz="3200" dirty="0" err="1">
                <a:latin typeface="Titillium" pitchFamily="2" charset="77"/>
              </a:rPr>
              <a:t>amet</a:t>
            </a:r>
            <a:endParaRPr lang="en-US" sz="3200" dirty="0">
              <a:latin typeface="Titillium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82218-7789-2541-8B4F-94AD361E4524}"/>
              </a:ext>
            </a:extLst>
          </p:cNvPr>
          <p:cNvSpPr txBox="1"/>
          <p:nvPr/>
        </p:nvSpPr>
        <p:spPr>
          <a:xfrm>
            <a:off x="1760317" y="3670802"/>
            <a:ext cx="3472216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sz="1200" dirty="0">
                <a:latin typeface="Titillium" pitchFamily="2" charset="77"/>
              </a:rPr>
              <a:t>Lorem ipsum </a:t>
            </a:r>
            <a:r>
              <a:rPr lang="en-ID" sz="1200" dirty="0" err="1">
                <a:latin typeface="Titillium" pitchFamily="2" charset="77"/>
              </a:rPr>
              <a:t>dolor</a:t>
            </a:r>
            <a:r>
              <a:rPr lang="en-ID" sz="1200" dirty="0">
                <a:latin typeface="Titillium" pitchFamily="2" charset="77"/>
              </a:rPr>
              <a:t> sit </a:t>
            </a:r>
            <a:r>
              <a:rPr lang="en-ID" sz="1200" dirty="0" err="1">
                <a:latin typeface="Titillium" pitchFamily="2" charset="77"/>
              </a:rPr>
              <a:t>amet</a:t>
            </a:r>
            <a:r>
              <a:rPr lang="en-ID" sz="1200" dirty="0">
                <a:latin typeface="Titillium" pitchFamily="2" charset="77"/>
              </a:rPr>
              <a:t>, </a:t>
            </a:r>
            <a:r>
              <a:rPr lang="en-ID" sz="1200" dirty="0" err="1">
                <a:latin typeface="Titillium" pitchFamily="2" charset="77"/>
              </a:rPr>
              <a:t>consectetur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adipiscing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elit</a:t>
            </a:r>
            <a:r>
              <a:rPr lang="en-ID" sz="1200" dirty="0">
                <a:latin typeface="Titillium" pitchFamily="2" charset="77"/>
              </a:rPr>
              <a:t>, </a:t>
            </a:r>
            <a:r>
              <a:rPr lang="en-ID" sz="1200" dirty="0" err="1">
                <a:latin typeface="Titillium" pitchFamily="2" charset="77"/>
              </a:rPr>
              <a:t>sed</a:t>
            </a:r>
            <a:r>
              <a:rPr lang="en-ID" sz="1200" dirty="0">
                <a:latin typeface="Titillium" pitchFamily="2" charset="77"/>
              </a:rPr>
              <a:t> do </a:t>
            </a:r>
            <a:r>
              <a:rPr lang="en-ID" sz="1200" dirty="0" err="1">
                <a:latin typeface="Titillium" pitchFamily="2" charset="77"/>
              </a:rPr>
              <a:t>eiusmod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tempor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incididunt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ut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labore</a:t>
            </a:r>
            <a:r>
              <a:rPr lang="en-ID" sz="1200" dirty="0">
                <a:latin typeface="Titillium" pitchFamily="2" charset="77"/>
              </a:rPr>
              <a:t> et dolore magna </a:t>
            </a:r>
            <a:r>
              <a:rPr lang="en-ID" sz="1200" dirty="0" err="1">
                <a:latin typeface="Titillium" pitchFamily="2" charset="77"/>
              </a:rPr>
              <a:t>aliqua</a:t>
            </a:r>
            <a:r>
              <a:rPr lang="en-ID" sz="1200" dirty="0">
                <a:latin typeface="Titillium" pitchFamily="2" charset="77"/>
              </a:rPr>
              <a:t>. Ut </a:t>
            </a:r>
            <a:r>
              <a:rPr lang="en-ID" sz="1200" dirty="0" err="1">
                <a:latin typeface="Titillium" pitchFamily="2" charset="77"/>
              </a:rPr>
              <a:t>enim</a:t>
            </a:r>
            <a:r>
              <a:rPr lang="en-ID" sz="1200" dirty="0">
                <a:latin typeface="Titillium" pitchFamily="2" charset="77"/>
              </a:rPr>
              <a:t> ad minim </a:t>
            </a:r>
            <a:r>
              <a:rPr lang="en-ID" sz="1200" dirty="0" err="1">
                <a:latin typeface="Titillium" pitchFamily="2" charset="77"/>
              </a:rPr>
              <a:t>veniam</a:t>
            </a:r>
            <a:r>
              <a:rPr lang="en-ID" sz="1200" dirty="0">
                <a:latin typeface="Titillium" pitchFamily="2" charset="77"/>
              </a:rPr>
              <a:t>, </a:t>
            </a:r>
            <a:r>
              <a:rPr lang="en-ID" sz="1200" dirty="0" err="1">
                <a:latin typeface="Titillium" pitchFamily="2" charset="77"/>
              </a:rPr>
              <a:t>quis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nostrud</a:t>
            </a:r>
            <a:r>
              <a:rPr lang="en-ID" sz="1200" dirty="0">
                <a:latin typeface="Titillium" pitchFamily="2" charset="77"/>
              </a:rPr>
              <a:t> exercitation </a:t>
            </a:r>
            <a:r>
              <a:rPr lang="en-ID" sz="1200" dirty="0" err="1">
                <a:latin typeface="Titillium" pitchFamily="2" charset="77"/>
              </a:rPr>
              <a:t>ullamco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laboris</a:t>
            </a:r>
            <a:r>
              <a:rPr lang="en-ID" sz="1200" dirty="0">
                <a:latin typeface="Titillium" pitchFamily="2" charset="77"/>
              </a:rPr>
              <a:t> nisi </a:t>
            </a:r>
            <a:r>
              <a:rPr lang="en-ID" sz="1200" dirty="0" err="1">
                <a:latin typeface="Titillium" pitchFamily="2" charset="77"/>
              </a:rPr>
              <a:t>ut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aliquip</a:t>
            </a:r>
            <a:r>
              <a:rPr lang="en-ID" sz="1200" dirty="0">
                <a:latin typeface="Titillium" pitchFamily="2" charset="77"/>
              </a:rPr>
              <a:t> ex </a:t>
            </a:r>
            <a:r>
              <a:rPr lang="en-ID" sz="1200" dirty="0" err="1">
                <a:latin typeface="Titillium" pitchFamily="2" charset="77"/>
              </a:rPr>
              <a:t>ea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commodo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consequat</a:t>
            </a:r>
            <a:r>
              <a:rPr lang="en-ID" sz="1200" dirty="0">
                <a:latin typeface="Titillium" pitchFamily="2" charset="77"/>
              </a:rPr>
              <a:t>.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E8CC54-A413-354E-A3BD-550BCB846D82}"/>
              </a:ext>
            </a:extLst>
          </p:cNvPr>
          <p:cNvGrpSpPr/>
          <p:nvPr/>
        </p:nvGrpSpPr>
        <p:grpSpPr>
          <a:xfrm>
            <a:off x="1215304" y="1592531"/>
            <a:ext cx="1762476" cy="353927"/>
            <a:chOff x="7514430" y="1614573"/>
            <a:chExt cx="1762476" cy="353927"/>
          </a:xfrm>
        </p:grpSpPr>
        <p:sp>
          <p:nvSpPr>
            <p:cNvPr id="6" name="Round Same Side Corner Rectangle 5">
              <a:extLst>
                <a:ext uri="{FF2B5EF4-FFF2-40B4-BE49-F238E27FC236}">
                  <a16:creationId xmlns:a16="http://schemas.microsoft.com/office/drawing/2014/main" id="{8B2BA76D-BAF6-FA4C-8EBB-D5DCA851BFA0}"/>
                </a:ext>
              </a:extLst>
            </p:cNvPr>
            <p:cNvSpPr/>
            <p:nvPr/>
          </p:nvSpPr>
          <p:spPr>
            <a:xfrm rot="16200000">
              <a:off x="7514430" y="1614573"/>
              <a:ext cx="353926" cy="353926"/>
            </a:xfrm>
            <a:prstGeom prst="round2SameRect">
              <a:avLst/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tillium" pitchFamily="2" charset="77"/>
              </a:endParaRPr>
            </a:p>
          </p:txBody>
        </p:sp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BE0D4CCC-6D30-E94B-BFA6-887E7BC557C0}"/>
                </a:ext>
              </a:extLst>
            </p:cNvPr>
            <p:cNvSpPr/>
            <p:nvPr/>
          </p:nvSpPr>
          <p:spPr>
            <a:xfrm rot="5400000">
              <a:off x="8395668" y="1087261"/>
              <a:ext cx="353926" cy="1408551"/>
            </a:xfrm>
            <a:prstGeom prst="round2SameRect">
              <a:avLst/>
            </a:prstGeom>
            <a:solidFill>
              <a:srgbClr val="162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F36C7D-59F7-DE41-A31D-B294BD70FDAC}"/>
                </a:ext>
              </a:extLst>
            </p:cNvPr>
            <p:cNvSpPr txBox="1"/>
            <p:nvPr/>
          </p:nvSpPr>
          <p:spPr>
            <a:xfrm>
              <a:off x="7958122" y="1653036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Titillium" pitchFamily="2" charset="77"/>
                  <a:cs typeface="Poppins Medium" pitchFamily="2" charset="77"/>
                </a:rPr>
                <a:t>Your Text Here</a:t>
              </a:r>
            </a:p>
          </p:txBody>
        </p:sp>
        <p:grpSp>
          <p:nvGrpSpPr>
            <p:cNvPr id="9" name="Graphic 29">
              <a:extLst>
                <a:ext uri="{FF2B5EF4-FFF2-40B4-BE49-F238E27FC236}">
                  <a16:creationId xmlns:a16="http://schemas.microsoft.com/office/drawing/2014/main" id="{A562FF18-CDB5-D545-B14C-B88E8CAE3F05}"/>
                </a:ext>
              </a:extLst>
            </p:cNvPr>
            <p:cNvGrpSpPr/>
            <p:nvPr/>
          </p:nvGrpSpPr>
          <p:grpSpPr>
            <a:xfrm>
              <a:off x="7593984" y="1694126"/>
              <a:ext cx="194818" cy="194818"/>
              <a:chOff x="3657600" y="990600"/>
              <a:chExt cx="4876800" cy="4876800"/>
            </a:xfrm>
            <a:solidFill>
              <a:schemeClr val="bg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8472E06-68D4-3545-ADE5-B8EB13E90B90}"/>
                  </a:ext>
                </a:extLst>
              </p:cNvPr>
              <p:cNvSpPr/>
              <p:nvPr/>
            </p:nvSpPr>
            <p:spPr>
              <a:xfrm>
                <a:off x="3657600" y="1019098"/>
                <a:ext cx="4876800" cy="1828800"/>
              </a:xfrm>
              <a:custGeom>
                <a:avLst/>
                <a:gdLst>
                  <a:gd name="connsiteX0" fmla="*/ 3048000 w 4876800"/>
                  <a:gd name="connsiteY0" fmla="*/ 850392 h 1828800"/>
                  <a:gd name="connsiteX1" fmla="*/ 3048000 w 4876800"/>
                  <a:gd name="connsiteY1" fmla="*/ 849173 h 1828800"/>
                  <a:gd name="connsiteX2" fmla="*/ 3960571 w 4876800"/>
                  <a:gd name="connsiteY2" fmla="*/ 1257910 h 1828800"/>
                  <a:gd name="connsiteX3" fmla="*/ 4876800 w 4876800"/>
                  <a:gd name="connsiteY3" fmla="*/ 914400 h 1828800"/>
                  <a:gd name="connsiteX4" fmla="*/ 2438400 w 4876800"/>
                  <a:gd name="connsiteY4" fmla="*/ 0 h 1828800"/>
                  <a:gd name="connsiteX5" fmla="*/ 0 w 4876800"/>
                  <a:gd name="connsiteY5" fmla="*/ 914400 h 1828800"/>
                  <a:gd name="connsiteX6" fmla="*/ 2438400 w 4876800"/>
                  <a:gd name="connsiteY6" fmla="*/ 1828800 h 1828800"/>
                  <a:gd name="connsiteX7" fmla="*/ 3350971 w 4876800"/>
                  <a:gd name="connsiteY7" fmla="*/ 1486510 h 1828800"/>
                  <a:gd name="connsiteX8" fmla="*/ 2438400 w 4876800"/>
                  <a:gd name="connsiteY8" fmla="*/ 1110386 h 1828800"/>
                  <a:gd name="connsiteX9" fmla="*/ 2438400 w 4876800"/>
                  <a:gd name="connsiteY9" fmla="*/ 1109472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0" h="1828800">
                    <a:moveTo>
                      <a:pt x="3048000" y="850392"/>
                    </a:moveTo>
                    <a:lnTo>
                      <a:pt x="3048000" y="849173"/>
                    </a:lnTo>
                    <a:lnTo>
                      <a:pt x="3960571" y="1257910"/>
                    </a:lnTo>
                    <a:lnTo>
                      <a:pt x="4876800" y="914400"/>
                    </a:lnTo>
                    <a:lnTo>
                      <a:pt x="2438400" y="0"/>
                    </a:lnTo>
                    <a:lnTo>
                      <a:pt x="0" y="914400"/>
                    </a:lnTo>
                    <a:lnTo>
                      <a:pt x="2438400" y="1828800"/>
                    </a:lnTo>
                    <a:lnTo>
                      <a:pt x="3350971" y="1486510"/>
                    </a:lnTo>
                    <a:lnTo>
                      <a:pt x="2438400" y="1110386"/>
                    </a:lnTo>
                    <a:lnTo>
                      <a:pt x="2438400" y="11094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447ECAC-8DD2-424B-B08E-31F0D279C933}"/>
                  </a:ext>
                </a:extLst>
              </p:cNvPr>
              <p:cNvSpPr/>
              <p:nvPr/>
            </p:nvSpPr>
            <p:spPr>
              <a:xfrm>
                <a:off x="3657600" y="2238298"/>
                <a:ext cx="2286000" cy="3600602"/>
              </a:xfrm>
              <a:custGeom>
                <a:avLst/>
                <a:gdLst>
                  <a:gd name="connsiteX0" fmla="*/ 0 w 2286000"/>
                  <a:gd name="connsiteY0" fmla="*/ 0 h 3600602"/>
                  <a:gd name="connsiteX1" fmla="*/ 0 w 2286000"/>
                  <a:gd name="connsiteY1" fmla="*/ 2743200 h 3600602"/>
                  <a:gd name="connsiteX2" fmla="*/ 2286000 w 2286000"/>
                  <a:gd name="connsiteY2" fmla="*/ 3600602 h 3600602"/>
                  <a:gd name="connsiteX3" fmla="*/ 2286000 w 2286000"/>
                  <a:gd name="connsiteY3" fmla="*/ 857402 h 3600602"/>
                  <a:gd name="connsiteX4" fmla="*/ 0 w 2286000"/>
                  <a:gd name="connsiteY4" fmla="*/ 0 h 3600602"/>
                  <a:gd name="connsiteX5" fmla="*/ 1219200 w 2286000"/>
                  <a:gd name="connsiteY5" fmla="*/ 2753259 h 3600602"/>
                  <a:gd name="connsiteX6" fmla="*/ 609600 w 2286000"/>
                  <a:gd name="connsiteY6" fmla="*/ 2524659 h 3600602"/>
                  <a:gd name="connsiteX7" fmla="*/ 609600 w 2286000"/>
                  <a:gd name="connsiteY7" fmla="*/ 2199437 h 3600602"/>
                  <a:gd name="connsiteX8" fmla="*/ 1219200 w 2286000"/>
                  <a:gd name="connsiteY8" fmla="*/ 2428037 h 3600602"/>
                  <a:gd name="connsiteX9" fmla="*/ 1219200 w 2286000"/>
                  <a:gd name="connsiteY9" fmla="*/ 2753259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0" h="3600602">
                    <a:moveTo>
                      <a:pt x="0" y="0"/>
                    </a:moveTo>
                    <a:lnTo>
                      <a:pt x="0" y="2743200"/>
                    </a:lnTo>
                    <a:lnTo>
                      <a:pt x="2286000" y="3600602"/>
                    </a:lnTo>
                    <a:lnTo>
                      <a:pt x="2286000" y="857402"/>
                    </a:lnTo>
                    <a:lnTo>
                      <a:pt x="0" y="0"/>
                    </a:lnTo>
                    <a:close/>
                    <a:moveTo>
                      <a:pt x="1219200" y="2753259"/>
                    </a:moveTo>
                    <a:lnTo>
                      <a:pt x="609600" y="2524659"/>
                    </a:lnTo>
                    <a:lnTo>
                      <a:pt x="609600" y="2199437"/>
                    </a:lnTo>
                    <a:lnTo>
                      <a:pt x="1219200" y="2428037"/>
                    </a:lnTo>
                    <a:lnTo>
                      <a:pt x="1219200" y="27532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2EE93AA-11D2-2A45-B99C-A4C4E3AED0B0}"/>
                  </a:ext>
                </a:extLst>
              </p:cNvPr>
              <p:cNvSpPr/>
              <p:nvPr/>
            </p:nvSpPr>
            <p:spPr>
              <a:xfrm>
                <a:off x="6248400" y="2238298"/>
                <a:ext cx="2286000" cy="3600602"/>
              </a:xfrm>
              <a:custGeom>
                <a:avLst/>
                <a:gdLst>
                  <a:gd name="connsiteX0" fmla="*/ 1371600 w 2286000"/>
                  <a:gd name="connsiteY0" fmla="*/ 342900 h 3600602"/>
                  <a:gd name="connsiteX1" fmla="*/ 1371600 w 2286000"/>
                  <a:gd name="connsiteY1" fmla="*/ 1106424 h 3600602"/>
                  <a:gd name="connsiteX2" fmla="*/ 762000 w 2286000"/>
                  <a:gd name="connsiteY2" fmla="*/ 1335024 h 3600602"/>
                  <a:gd name="connsiteX3" fmla="*/ 762000 w 2286000"/>
                  <a:gd name="connsiteY3" fmla="*/ 571500 h 3600602"/>
                  <a:gd name="connsiteX4" fmla="*/ 0 w 2286000"/>
                  <a:gd name="connsiteY4" fmla="*/ 857402 h 3600602"/>
                  <a:gd name="connsiteX5" fmla="*/ 0 w 2286000"/>
                  <a:gd name="connsiteY5" fmla="*/ 3600602 h 3600602"/>
                  <a:gd name="connsiteX6" fmla="*/ 2286000 w 2286000"/>
                  <a:gd name="connsiteY6" fmla="*/ 2743200 h 3600602"/>
                  <a:gd name="connsiteX7" fmla="*/ 2286000 w 2286000"/>
                  <a:gd name="connsiteY7" fmla="*/ 0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0" h="3600602">
                    <a:moveTo>
                      <a:pt x="1371600" y="342900"/>
                    </a:moveTo>
                    <a:lnTo>
                      <a:pt x="1371600" y="1106424"/>
                    </a:lnTo>
                    <a:lnTo>
                      <a:pt x="762000" y="1335024"/>
                    </a:lnTo>
                    <a:lnTo>
                      <a:pt x="762000" y="571500"/>
                    </a:lnTo>
                    <a:lnTo>
                      <a:pt x="0" y="857402"/>
                    </a:lnTo>
                    <a:lnTo>
                      <a:pt x="0" y="3600602"/>
                    </a:lnTo>
                    <a:lnTo>
                      <a:pt x="2286000" y="2743200"/>
                    </a:lnTo>
                    <a:lnTo>
                      <a:pt x="22860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</p:grp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A792644-D300-B04F-8B1D-A0DEC8E32749}"/>
              </a:ext>
            </a:extLst>
          </p:cNvPr>
          <p:cNvSpPr/>
          <p:nvPr/>
        </p:nvSpPr>
        <p:spPr>
          <a:xfrm>
            <a:off x="1193650" y="3755821"/>
            <a:ext cx="471018" cy="471018"/>
          </a:xfrm>
          <a:prstGeom prst="roundRect">
            <a:avLst>
              <a:gd name="adj" fmla="val 23973"/>
            </a:avLst>
          </a:pr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raphic 5">
            <a:extLst>
              <a:ext uri="{FF2B5EF4-FFF2-40B4-BE49-F238E27FC236}">
                <a16:creationId xmlns:a16="http://schemas.microsoft.com/office/drawing/2014/main" id="{72C3BF9F-441C-784A-B408-AD78869F9A57}"/>
              </a:ext>
            </a:extLst>
          </p:cNvPr>
          <p:cNvSpPr/>
          <p:nvPr/>
        </p:nvSpPr>
        <p:spPr>
          <a:xfrm>
            <a:off x="1291888" y="3852311"/>
            <a:ext cx="277341" cy="278038"/>
          </a:xfrm>
          <a:custGeom>
            <a:avLst/>
            <a:gdLst>
              <a:gd name="connsiteX0" fmla="*/ 4692803 w 4876800"/>
              <a:gd name="connsiteY0" fmla="*/ 1398516 h 4889044"/>
              <a:gd name="connsiteX1" fmla="*/ 2656434 w 4876800"/>
              <a:gd name="connsiteY1" fmla="*/ 63076 h 4889044"/>
              <a:gd name="connsiteX2" fmla="*/ 2218030 w 4876800"/>
              <a:gd name="connsiteY2" fmla="*/ 64618 h 4889044"/>
              <a:gd name="connsiteX3" fmla="*/ 183902 w 4876800"/>
              <a:gd name="connsiteY3" fmla="*/ 1398516 h 4889044"/>
              <a:gd name="connsiteX4" fmla="*/ 0 w 4876800"/>
              <a:gd name="connsiteY4" fmla="*/ 1739574 h 4889044"/>
              <a:gd name="connsiteX5" fmla="*/ 0 w 4876800"/>
              <a:gd name="connsiteY5" fmla="*/ 4481583 h 4889044"/>
              <a:gd name="connsiteX6" fmla="*/ 406400 w 4876800"/>
              <a:gd name="connsiteY6" fmla="*/ 4889044 h 4889044"/>
              <a:gd name="connsiteX7" fmla="*/ 4470400 w 4876800"/>
              <a:gd name="connsiteY7" fmla="*/ 4889044 h 4889044"/>
              <a:gd name="connsiteX8" fmla="*/ 4876800 w 4876800"/>
              <a:gd name="connsiteY8" fmla="*/ 4481583 h 4889044"/>
              <a:gd name="connsiteX9" fmla="*/ 4876800 w 4876800"/>
              <a:gd name="connsiteY9" fmla="*/ 1739574 h 4889044"/>
              <a:gd name="connsiteX10" fmla="*/ 4692803 w 4876800"/>
              <a:gd name="connsiteY10" fmla="*/ 1398516 h 4889044"/>
              <a:gd name="connsiteX11" fmla="*/ 4470400 w 4876800"/>
              <a:gd name="connsiteY11" fmla="*/ 4481583 h 4889044"/>
              <a:gd name="connsiteX12" fmla="*/ 3048000 w 4876800"/>
              <a:gd name="connsiteY12" fmla="*/ 4481583 h 4889044"/>
              <a:gd name="connsiteX13" fmla="*/ 3048000 w 4876800"/>
              <a:gd name="connsiteY13" fmla="*/ 3224285 h 4889044"/>
              <a:gd name="connsiteX14" fmla="*/ 3107538 w 4876800"/>
              <a:gd name="connsiteY14" fmla="*/ 3080235 h 4889044"/>
              <a:gd name="connsiteX15" fmla="*/ 3147365 w 4876800"/>
              <a:gd name="connsiteY15" fmla="*/ 3040304 h 4889044"/>
              <a:gd name="connsiteX16" fmla="*/ 3251200 w 4876800"/>
              <a:gd name="connsiteY16" fmla="*/ 3055469 h 4889044"/>
              <a:gd name="connsiteX17" fmla="*/ 3657600 w 4876800"/>
              <a:gd name="connsiteY17" fmla="*/ 2648008 h 4889044"/>
              <a:gd name="connsiteX18" fmla="*/ 3251200 w 4876800"/>
              <a:gd name="connsiteY18" fmla="*/ 2240547 h 4889044"/>
              <a:gd name="connsiteX19" fmla="*/ 2844800 w 4876800"/>
              <a:gd name="connsiteY19" fmla="*/ 2648008 h 4889044"/>
              <a:gd name="connsiteX20" fmla="*/ 2859926 w 4876800"/>
              <a:gd name="connsiteY20" fmla="*/ 2752216 h 4889044"/>
              <a:gd name="connsiteX21" fmla="*/ 2820187 w 4876800"/>
              <a:gd name="connsiteY21" fmla="*/ 2792046 h 4889044"/>
              <a:gd name="connsiteX22" fmla="*/ 2641600 w 4876800"/>
              <a:gd name="connsiteY22" fmla="*/ 3224285 h 4889044"/>
              <a:gd name="connsiteX23" fmla="*/ 2641600 w 4876800"/>
              <a:gd name="connsiteY23" fmla="*/ 4481583 h 4889044"/>
              <a:gd name="connsiteX24" fmla="*/ 2235200 w 4876800"/>
              <a:gd name="connsiteY24" fmla="*/ 4481583 h 4889044"/>
              <a:gd name="connsiteX25" fmla="*/ 2235200 w 4876800"/>
              <a:gd name="connsiteY25" fmla="*/ 3631747 h 4889044"/>
              <a:gd name="connsiteX26" fmla="*/ 2056702 w 4876800"/>
              <a:gd name="connsiteY26" fmla="*/ 3199609 h 4889044"/>
              <a:gd name="connsiteX27" fmla="*/ 1813674 w 4876800"/>
              <a:gd name="connsiteY27" fmla="*/ 2955947 h 4889044"/>
              <a:gd name="connsiteX28" fmla="*/ 1828800 w 4876800"/>
              <a:gd name="connsiteY28" fmla="*/ 2851739 h 4889044"/>
              <a:gd name="connsiteX29" fmla="*/ 1422400 w 4876800"/>
              <a:gd name="connsiteY29" fmla="*/ 2444278 h 4889044"/>
              <a:gd name="connsiteX30" fmla="*/ 1016000 w 4876800"/>
              <a:gd name="connsiteY30" fmla="*/ 2851739 h 4889044"/>
              <a:gd name="connsiteX31" fmla="*/ 1422400 w 4876800"/>
              <a:gd name="connsiteY31" fmla="*/ 3259200 h 4889044"/>
              <a:gd name="connsiteX32" fmla="*/ 1526337 w 4876800"/>
              <a:gd name="connsiteY32" fmla="*/ 3244035 h 4889044"/>
              <a:gd name="connsiteX33" fmla="*/ 1769364 w 4876800"/>
              <a:gd name="connsiteY33" fmla="*/ 3487697 h 4889044"/>
              <a:gd name="connsiteX34" fmla="*/ 1828800 w 4876800"/>
              <a:gd name="connsiteY34" fmla="*/ 3631747 h 4889044"/>
              <a:gd name="connsiteX35" fmla="*/ 1828800 w 4876800"/>
              <a:gd name="connsiteY35" fmla="*/ 4481583 h 4889044"/>
              <a:gd name="connsiteX36" fmla="*/ 406400 w 4876800"/>
              <a:gd name="connsiteY36" fmla="*/ 4481583 h 4889044"/>
              <a:gd name="connsiteX37" fmla="*/ 406400 w 4876800"/>
              <a:gd name="connsiteY37" fmla="*/ 1739574 h 4889044"/>
              <a:gd name="connsiteX38" fmla="*/ 2436267 w 4876800"/>
              <a:gd name="connsiteY38" fmla="*/ 405629 h 4889044"/>
              <a:gd name="connsiteX39" fmla="*/ 4470400 w 4876800"/>
              <a:gd name="connsiteY39" fmla="*/ 1739574 h 48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76800" h="4889044">
                <a:moveTo>
                  <a:pt x="4692803" y="1398516"/>
                </a:moveTo>
                <a:lnTo>
                  <a:pt x="2656434" y="63076"/>
                </a:lnTo>
                <a:cubicBezTo>
                  <a:pt x="2523922" y="-21281"/>
                  <a:pt x="2352624" y="-21281"/>
                  <a:pt x="2218030" y="64618"/>
                </a:cubicBezTo>
                <a:lnTo>
                  <a:pt x="183902" y="1398516"/>
                </a:lnTo>
                <a:cubicBezTo>
                  <a:pt x="68759" y="1474125"/>
                  <a:pt x="0" y="1601546"/>
                  <a:pt x="0" y="1739574"/>
                </a:cubicBezTo>
                <a:lnTo>
                  <a:pt x="0" y="4481583"/>
                </a:lnTo>
                <a:cubicBezTo>
                  <a:pt x="0" y="4706298"/>
                  <a:pt x="182265" y="4889044"/>
                  <a:pt x="406400" y="4889044"/>
                </a:cubicBezTo>
                <a:lnTo>
                  <a:pt x="4470400" y="4889044"/>
                </a:lnTo>
                <a:cubicBezTo>
                  <a:pt x="4694530" y="4889044"/>
                  <a:pt x="4876800" y="4706298"/>
                  <a:pt x="4876800" y="4481583"/>
                </a:cubicBezTo>
                <a:lnTo>
                  <a:pt x="4876800" y="1739574"/>
                </a:lnTo>
                <a:cubicBezTo>
                  <a:pt x="4876800" y="1601648"/>
                  <a:pt x="4808042" y="1474215"/>
                  <a:pt x="4692803" y="1398516"/>
                </a:cubicBezTo>
                <a:close/>
                <a:moveTo>
                  <a:pt x="4470400" y="4481583"/>
                </a:moveTo>
                <a:lnTo>
                  <a:pt x="3048000" y="4481583"/>
                </a:lnTo>
                <a:lnTo>
                  <a:pt x="3048000" y="3224285"/>
                </a:lnTo>
                <a:cubicBezTo>
                  <a:pt x="3048000" y="3170666"/>
                  <a:pt x="3069730" y="3118142"/>
                  <a:pt x="3107538" y="3080235"/>
                </a:cubicBezTo>
                <a:lnTo>
                  <a:pt x="3147365" y="3040304"/>
                </a:lnTo>
                <a:cubicBezTo>
                  <a:pt x="3180702" y="3049154"/>
                  <a:pt x="3215030" y="3055469"/>
                  <a:pt x="3251200" y="3055469"/>
                </a:cubicBezTo>
                <a:cubicBezTo>
                  <a:pt x="3475330" y="3055469"/>
                  <a:pt x="3657600" y="2872723"/>
                  <a:pt x="3657600" y="2648008"/>
                </a:cubicBezTo>
                <a:cubicBezTo>
                  <a:pt x="3657600" y="2423281"/>
                  <a:pt x="3475330" y="2240547"/>
                  <a:pt x="3251200" y="2240547"/>
                </a:cubicBezTo>
                <a:cubicBezTo>
                  <a:pt x="3027071" y="2240547"/>
                  <a:pt x="2844800" y="2423281"/>
                  <a:pt x="2844800" y="2648008"/>
                </a:cubicBezTo>
                <a:cubicBezTo>
                  <a:pt x="2844800" y="2684272"/>
                  <a:pt x="2851099" y="2718792"/>
                  <a:pt x="2859926" y="2752216"/>
                </a:cubicBezTo>
                <a:lnTo>
                  <a:pt x="2820187" y="2792046"/>
                </a:lnTo>
                <a:cubicBezTo>
                  <a:pt x="2704999" y="2907548"/>
                  <a:pt x="2641600" y="3061085"/>
                  <a:pt x="2641600" y="3224285"/>
                </a:cubicBezTo>
                <a:lnTo>
                  <a:pt x="2641600" y="4481583"/>
                </a:lnTo>
                <a:lnTo>
                  <a:pt x="2235200" y="4481583"/>
                </a:lnTo>
                <a:lnTo>
                  <a:pt x="2235200" y="3631747"/>
                </a:lnTo>
                <a:cubicBezTo>
                  <a:pt x="2235200" y="3468456"/>
                  <a:pt x="2171802" y="3315009"/>
                  <a:pt x="2056702" y="3199609"/>
                </a:cubicBezTo>
                <a:lnTo>
                  <a:pt x="1813674" y="2955947"/>
                </a:lnTo>
                <a:cubicBezTo>
                  <a:pt x="1822501" y="2922420"/>
                  <a:pt x="1828800" y="2888003"/>
                  <a:pt x="1828800" y="2851739"/>
                </a:cubicBezTo>
                <a:cubicBezTo>
                  <a:pt x="1828800" y="2627011"/>
                  <a:pt x="1646530" y="2444278"/>
                  <a:pt x="1422400" y="2444278"/>
                </a:cubicBezTo>
                <a:cubicBezTo>
                  <a:pt x="1198265" y="2444278"/>
                  <a:pt x="1016000" y="2627011"/>
                  <a:pt x="1016000" y="2851739"/>
                </a:cubicBezTo>
                <a:cubicBezTo>
                  <a:pt x="1016000" y="3076454"/>
                  <a:pt x="1198265" y="3259200"/>
                  <a:pt x="1422400" y="3259200"/>
                </a:cubicBezTo>
                <a:cubicBezTo>
                  <a:pt x="1458570" y="3259200"/>
                  <a:pt x="1492898" y="3252884"/>
                  <a:pt x="1526337" y="3244035"/>
                </a:cubicBezTo>
                <a:lnTo>
                  <a:pt x="1769364" y="3487697"/>
                </a:lnTo>
                <a:cubicBezTo>
                  <a:pt x="1807172" y="3525603"/>
                  <a:pt x="1828800" y="3578025"/>
                  <a:pt x="1828800" y="3631747"/>
                </a:cubicBezTo>
                <a:lnTo>
                  <a:pt x="1828800" y="4481583"/>
                </a:lnTo>
                <a:lnTo>
                  <a:pt x="406400" y="4481583"/>
                </a:lnTo>
                <a:lnTo>
                  <a:pt x="406400" y="1739574"/>
                </a:lnTo>
                <a:lnTo>
                  <a:pt x="2436267" y="405629"/>
                </a:lnTo>
                <a:lnTo>
                  <a:pt x="4470400" y="1739574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E4BC69-8BAD-3E49-AA03-1020950EB86F}"/>
              </a:ext>
            </a:extLst>
          </p:cNvPr>
          <p:cNvCxnSpPr>
            <a:cxnSpLocks/>
          </p:cNvCxnSpPr>
          <p:nvPr/>
        </p:nvCxnSpPr>
        <p:spPr>
          <a:xfrm>
            <a:off x="6644155" y="6252013"/>
            <a:ext cx="830649" cy="0"/>
          </a:xfrm>
          <a:prstGeom prst="line">
            <a:avLst/>
          </a:prstGeom>
          <a:ln w="28575">
            <a:solidFill>
              <a:srgbClr val="AEA1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5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A40E422-6388-DC4A-85B4-E2AA288FC35A}"/>
              </a:ext>
            </a:extLst>
          </p:cNvPr>
          <p:cNvGrpSpPr/>
          <p:nvPr/>
        </p:nvGrpSpPr>
        <p:grpSpPr>
          <a:xfrm>
            <a:off x="1110201" y="1592531"/>
            <a:ext cx="1762476" cy="353927"/>
            <a:chOff x="7514430" y="1614573"/>
            <a:chExt cx="1762476" cy="353927"/>
          </a:xfrm>
        </p:grpSpPr>
        <p:sp>
          <p:nvSpPr>
            <p:cNvPr id="29" name="Round Same Side Corner Rectangle 28">
              <a:extLst>
                <a:ext uri="{FF2B5EF4-FFF2-40B4-BE49-F238E27FC236}">
                  <a16:creationId xmlns:a16="http://schemas.microsoft.com/office/drawing/2014/main" id="{C812D2EC-F0C4-3645-AD84-514D34810D74}"/>
                </a:ext>
              </a:extLst>
            </p:cNvPr>
            <p:cNvSpPr/>
            <p:nvPr/>
          </p:nvSpPr>
          <p:spPr>
            <a:xfrm rot="16200000">
              <a:off x="7514430" y="1614573"/>
              <a:ext cx="353926" cy="353926"/>
            </a:xfrm>
            <a:prstGeom prst="round2SameRect">
              <a:avLst/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tillium" pitchFamily="2" charset="77"/>
              </a:endParaRPr>
            </a:p>
          </p:txBody>
        </p:sp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BBD7CE30-5BF9-D645-9252-EC9947CD6293}"/>
                </a:ext>
              </a:extLst>
            </p:cNvPr>
            <p:cNvSpPr/>
            <p:nvPr/>
          </p:nvSpPr>
          <p:spPr>
            <a:xfrm rot="5400000">
              <a:off x="8395668" y="1087261"/>
              <a:ext cx="353926" cy="1408551"/>
            </a:xfrm>
            <a:prstGeom prst="round2SameRect">
              <a:avLst/>
            </a:prstGeom>
            <a:solidFill>
              <a:srgbClr val="162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05821D-6E0D-7A4C-AE75-650473972B0F}"/>
                </a:ext>
              </a:extLst>
            </p:cNvPr>
            <p:cNvSpPr txBox="1"/>
            <p:nvPr/>
          </p:nvSpPr>
          <p:spPr>
            <a:xfrm>
              <a:off x="7958122" y="1653036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Titillium" pitchFamily="2" charset="77"/>
                  <a:cs typeface="Poppins Medium" pitchFamily="2" charset="77"/>
                </a:rPr>
                <a:t>Your Text Here</a:t>
              </a:r>
            </a:p>
          </p:txBody>
        </p:sp>
        <p:grpSp>
          <p:nvGrpSpPr>
            <p:cNvPr id="32" name="Graphic 29">
              <a:extLst>
                <a:ext uri="{FF2B5EF4-FFF2-40B4-BE49-F238E27FC236}">
                  <a16:creationId xmlns:a16="http://schemas.microsoft.com/office/drawing/2014/main" id="{B00FB525-EE08-D147-9C9F-717128A3E38C}"/>
                </a:ext>
              </a:extLst>
            </p:cNvPr>
            <p:cNvGrpSpPr/>
            <p:nvPr/>
          </p:nvGrpSpPr>
          <p:grpSpPr>
            <a:xfrm>
              <a:off x="7593984" y="1694126"/>
              <a:ext cx="194818" cy="194818"/>
              <a:chOff x="3657600" y="990600"/>
              <a:chExt cx="4876800" cy="4876800"/>
            </a:xfrm>
            <a:solidFill>
              <a:schemeClr val="bg1"/>
            </a:solidFill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E56359C-6F26-7B41-9C3B-A8A7F82BB78D}"/>
                  </a:ext>
                </a:extLst>
              </p:cNvPr>
              <p:cNvSpPr/>
              <p:nvPr/>
            </p:nvSpPr>
            <p:spPr>
              <a:xfrm>
                <a:off x="3657600" y="1019098"/>
                <a:ext cx="4876800" cy="1828800"/>
              </a:xfrm>
              <a:custGeom>
                <a:avLst/>
                <a:gdLst>
                  <a:gd name="connsiteX0" fmla="*/ 3048000 w 4876800"/>
                  <a:gd name="connsiteY0" fmla="*/ 850392 h 1828800"/>
                  <a:gd name="connsiteX1" fmla="*/ 3048000 w 4876800"/>
                  <a:gd name="connsiteY1" fmla="*/ 849173 h 1828800"/>
                  <a:gd name="connsiteX2" fmla="*/ 3960571 w 4876800"/>
                  <a:gd name="connsiteY2" fmla="*/ 1257910 h 1828800"/>
                  <a:gd name="connsiteX3" fmla="*/ 4876800 w 4876800"/>
                  <a:gd name="connsiteY3" fmla="*/ 914400 h 1828800"/>
                  <a:gd name="connsiteX4" fmla="*/ 2438400 w 4876800"/>
                  <a:gd name="connsiteY4" fmla="*/ 0 h 1828800"/>
                  <a:gd name="connsiteX5" fmla="*/ 0 w 4876800"/>
                  <a:gd name="connsiteY5" fmla="*/ 914400 h 1828800"/>
                  <a:gd name="connsiteX6" fmla="*/ 2438400 w 4876800"/>
                  <a:gd name="connsiteY6" fmla="*/ 1828800 h 1828800"/>
                  <a:gd name="connsiteX7" fmla="*/ 3350971 w 4876800"/>
                  <a:gd name="connsiteY7" fmla="*/ 1486510 h 1828800"/>
                  <a:gd name="connsiteX8" fmla="*/ 2438400 w 4876800"/>
                  <a:gd name="connsiteY8" fmla="*/ 1110386 h 1828800"/>
                  <a:gd name="connsiteX9" fmla="*/ 2438400 w 4876800"/>
                  <a:gd name="connsiteY9" fmla="*/ 1109472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0" h="1828800">
                    <a:moveTo>
                      <a:pt x="3048000" y="850392"/>
                    </a:moveTo>
                    <a:lnTo>
                      <a:pt x="3048000" y="849173"/>
                    </a:lnTo>
                    <a:lnTo>
                      <a:pt x="3960571" y="1257910"/>
                    </a:lnTo>
                    <a:lnTo>
                      <a:pt x="4876800" y="914400"/>
                    </a:lnTo>
                    <a:lnTo>
                      <a:pt x="2438400" y="0"/>
                    </a:lnTo>
                    <a:lnTo>
                      <a:pt x="0" y="914400"/>
                    </a:lnTo>
                    <a:lnTo>
                      <a:pt x="2438400" y="1828800"/>
                    </a:lnTo>
                    <a:lnTo>
                      <a:pt x="3350971" y="1486510"/>
                    </a:lnTo>
                    <a:lnTo>
                      <a:pt x="2438400" y="1110386"/>
                    </a:lnTo>
                    <a:lnTo>
                      <a:pt x="2438400" y="11094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50EDE7A-26D3-CD4E-B129-00E22DD2ED9E}"/>
                  </a:ext>
                </a:extLst>
              </p:cNvPr>
              <p:cNvSpPr/>
              <p:nvPr/>
            </p:nvSpPr>
            <p:spPr>
              <a:xfrm>
                <a:off x="3657600" y="2238298"/>
                <a:ext cx="2286000" cy="3600602"/>
              </a:xfrm>
              <a:custGeom>
                <a:avLst/>
                <a:gdLst>
                  <a:gd name="connsiteX0" fmla="*/ 0 w 2286000"/>
                  <a:gd name="connsiteY0" fmla="*/ 0 h 3600602"/>
                  <a:gd name="connsiteX1" fmla="*/ 0 w 2286000"/>
                  <a:gd name="connsiteY1" fmla="*/ 2743200 h 3600602"/>
                  <a:gd name="connsiteX2" fmla="*/ 2286000 w 2286000"/>
                  <a:gd name="connsiteY2" fmla="*/ 3600602 h 3600602"/>
                  <a:gd name="connsiteX3" fmla="*/ 2286000 w 2286000"/>
                  <a:gd name="connsiteY3" fmla="*/ 857402 h 3600602"/>
                  <a:gd name="connsiteX4" fmla="*/ 0 w 2286000"/>
                  <a:gd name="connsiteY4" fmla="*/ 0 h 3600602"/>
                  <a:gd name="connsiteX5" fmla="*/ 1219200 w 2286000"/>
                  <a:gd name="connsiteY5" fmla="*/ 2753259 h 3600602"/>
                  <a:gd name="connsiteX6" fmla="*/ 609600 w 2286000"/>
                  <a:gd name="connsiteY6" fmla="*/ 2524659 h 3600602"/>
                  <a:gd name="connsiteX7" fmla="*/ 609600 w 2286000"/>
                  <a:gd name="connsiteY7" fmla="*/ 2199437 h 3600602"/>
                  <a:gd name="connsiteX8" fmla="*/ 1219200 w 2286000"/>
                  <a:gd name="connsiteY8" fmla="*/ 2428037 h 3600602"/>
                  <a:gd name="connsiteX9" fmla="*/ 1219200 w 2286000"/>
                  <a:gd name="connsiteY9" fmla="*/ 2753259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0" h="3600602">
                    <a:moveTo>
                      <a:pt x="0" y="0"/>
                    </a:moveTo>
                    <a:lnTo>
                      <a:pt x="0" y="2743200"/>
                    </a:lnTo>
                    <a:lnTo>
                      <a:pt x="2286000" y="3600602"/>
                    </a:lnTo>
                    <a:lnTo>
                      <a:pt x="2286000" y="857402"/>
                    </a:lnTo>
                    <a:lnTo>
                      <a:pt x="0" y="0"/>
                    </a:lnTo>
                    <a:close/>
                    <a:moveTo>
                      <a:pt x="1219200" y="2753259"/>
                    </a:moveTo>
                    <a:lnTo>
                      <a:pt x="609600" y="2524659"/>
                    </a:lnTo>
                    <a:lnTo>
                      <a:pt x="609600" y="2199437"/>
                    </a:lnTo>
                    <a:lnTo>
                      <a:pt x="1219200" y="2428037"/>
                    </a:lnTo>
                    <a:lnTo>
                      <a:pt x="1219200" y="27532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AEE5FAA9-F7E9-4046-8627-A4EC35FD4891}"/>
                  </a:ext>
                </a:extLst>
              </p:cNvPr>
              <p:cNvSpPr/>
              <p:nvPr/>
            </p:nvSpPr>
            <p:spPr>
              <a:xfrm>
                <a:off x="6248400" y="2238298"/>
                <a:ext cx="2286000" cy="3600602"/>
              </a:xfrm>
              <a:custGeom>
                <a:avLst/>
                <a:gdLst>
                  <a:gd name="connsiteX0" fmla="*/ 1371600 w 2286000"/>
                  <a:gd name="connsiteY0" fmla="*/ 342900 h 3600602"/>
                  <a:gd name="connsiteX1" fmla="*/ 1371600 w 2286000"/>
                  <a:gd name="connsiteY1" fmla="*/ 1106424 h 3600602"/>
                  <a:gd name="connsiteX2" fmla="*/ 762000 w 2286000"/>
                  <a:gd name="connsiteY2" fmla="*/ 1335024 h 3600602"/>
                  <a:gd name="connsiteX3" fmla="*/ 762000 w 2286000"/>
                  <a:gd name="connsiteY3" fmla="*/ 571500 h 3600602"/>
                  <a:gd name="connsiteX4" fmla="*/ 0 w 2286000"/>
                  <a:gd name="connsiteY4" fmla="*/ 857402 h 3600602"/>
                  <a:gd name="connsiteX5" fmla="*/ 0 w 2286000"/>
                  <a:gd name="connsiteY5" fmla="*/ 3600602 h 3600602"/>
                  <a:gd name="connsiteX6" fmla="*/ 2286000 w 2286000"/>
                  <a:gd name="connsiteY6" fmla="*/ 2743200 h 3600602"/>
                  <a:gd name="connsiteX7" fmla="*/ 2286000 w 2286000"/>
                  <a:gd name="connsiteY7" fmla="*/ 0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0" h="3600602">
                    <a:moveTo>
                      <a:pt x="1371600" y="342900"/>
                    </a:moveTo>
                    <a:lnTo>
                      <a:pt x="1371600" y="1106424"/>
                    </a:lnTo>
                    <a:lnTo>
                      <a:pt x="762000" y="1335024"/>
                    </a:lnTo>
                    <a:lnTo>
                      <a:pt x="762000" y="571500"/>
                    </a:lnTo>
                    <a:lnTo>
                      <a:pt x="0" y="857402"/>
                    </a:lnTo>
                    <a:lnTo>
                      <a:pt x="0" y="3600602"/>
                    </a:lnTo>
                    <a:lnTo>
                      <a:pt x="2286000" y="2743200"/>
                    </a:lnTo>
                    <a:lnTo>
                      <a:pt x="22860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F6FB1C-E904-1345-8418-C35F9AB8A0DB}"/>
              </a:ext>
            </a:extLst>
          </p:cNvPr>
          <p:cNvSpPr txBox="1"/>
          <p:nvPr/>
        </p:nvSpPr>
        <p:spPr>
          <a:xfrm>
            <a:off x="1025820" y="2034098"/>
            <a:ext cx="28600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atin typeface="Montserrat" pitchFamily="2" charset="77"/>
                <a:cs typeface="Poppins ExtraBold" pitchFamily="2" charset="77"/>
              </a:defRPr>
            </a:lvl1pPr>
          </a:lstStyle>
          <a:p>
            <a:r>
              <a:rPr lang="en-US" dirty="0">
                <a:latin typeface="Titillium" pitchFamily="2" charset="77"/>
              </a:rPr>
              <a:t>Vote the best </a:t>
            </a:r>
          </a:p>
          <a:p>
            <a:r>
              <a:rPr lang="en-US" dirty="0">
                <a:latin typeface="Titillium" pitchFamily="2" charset="77"/>
              </a:rPr>
              <a:t>candidate &amp; </a:t>
            </a:r>
          </a:p>
          <a:p>
            <a:r>
              <a:rPr lang="en-US" dirty="0">
                <a:latin typeface="Titillium" pitchFamily="2" charset="77"/>
              </a:rPr>
              <a:t>discover peace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82218-7789-2541-8B4F-94AD361E4524}"/>
              </a:ext>
            </a:extLst>
          </p:cNvPr>
          <p:cNvSpPr txBox="1"/>
          <p:nvPr/>
        </p:nvSpPr>
        <p:spPr>
          <a:xfrm>
            <a:off x="1025821" y="3924717"/>
            <a:ext cx="4103090" cy="116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sz="1200" dirty="0">
                <a:latin typeface="Titillium" pitchFamily="2" charset="77"/>
              </a:rPr>
              <a:t>Lorem ipsum </a:t>
            </a:r>
            <a:r>
              <a:rPr lang="en-ID" sz="1200" dirty="0" err="1">
                <a:latin typeface="Titillium" pitchFamily="2" charset="77"/>
              </a:rPr>
              <a:t>dolor</a:t>
            </a:r>
            <a:r>
              <a:rPr lang="en-ID" sz="1200" dirty="0">
                <a:latin typeface="Titillium" pitchFamily="2" charset="77"/>
              </a:rPr>
              <a:t> sit </a:t>
            </a:r>
            <a:r>
              <a:rPr lang="en-ID" sz="1200" dirty="0" err="1">
                <a:latin typeface="Titillium" pitchFamily="2" charset="77"/>
              </a:rPr>
              <a:t>amet</a:t>
            </a:r>
            <a:r>
              <a:rPr lang="en-ID" sz="1200" dirty="0">
                <a:latin typeface="Titillium" pitchFamily="2" charset="77"/>
              </a:rPr>
              <a:t>, </a:t>
            </a:r>
            <a:r>
              <a:rPr lang="en-ID" sz="1200" dirty="0" err="1">
                <a:latin typeface="Titillium" pitchFamily="2" charset="77"/>
              </a:rPr>
              <a:t>consectetur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adipiscing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elit</a:t>
            </a:r>
            <a:r>
              <a:rPr lang="en-ID" sz="1200" dirty="0">
                <a:latin typeface="Titillium" pitchFamily="2" charset="77"/>
              </a:rPr>
              <a:t>, </a:t>
            </a:r>
            <a:r>
              <a:rPr lang="en-ID" sz="1200" dirty="0" err="1">
                <a:latin typeface="Titillium" pitchFamily="2" charset="77"/>
              </a:rPr>
              <a:t>sed</a:t>
            </a:r>
            <a:r>
              <a:rPr lang="en-ID" sz="1200" dirty="0">
                <a:latin typeface="Titillium" pitchFamily="2" charset="77"/>
              </a:rPr>
              <a:t> do </a:t>
            </a:r>
            <a:r>
              <a:rPr lang="en-ID" sz="1200" dirty="0" err="1">
                <a:latin typeface="Titillium" pitchFamily="2" charset="77"/>
              </a:rPr>
              <a:t>eiusmod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tempor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incididunt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ut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labore</a:t>
            </a:r>
            <a:r>
              <a:rPr lang="en-ID" sz="1200" dirty="0">
                <a:latin typeface="Titillium" pitchFamily="2" charset="77"/>
              </a:rPr>
              <a:t> et dolore magna </a:t>
            </a:r>
            <a:r>
              <a:rPr lang="en-ID" sz="1200" dirty="0" err="1">
                <a:latin typeface="Titillium" pitchFamily="2" charset="77"/>
              </a:rPr>
              <a:t>aliqua</a:t>
            </a:r>
            <a:r>
              <a:rPr lang="en-ID" sz="1200" dirty="0">
                <a:latin typeface="Titillium" pitchFamily="2" charset="77"/>
              </a:rPr>
              <a:t>. Ut </a:t>
            </a:r>
            <a:r>
              <a:rPr lang="en-ID" sz="1200" dirty="0" err="1">
                <a:latin typeface="Titillium" pitchFamily="2" charset="77"/>
              </a:rPr>
              <a:t>enim</a:t>
            </a:r>
            <a:r>
              <a:rPr lang="en-ID" sz="1200" dirty="0">
                <a:latin typeface="Titillium" pitchFamily="2" charset="77"/>
              </a:rPr>
              <a:t> ad minim </a:t>
            </a:r>
            <a:r>
              <a:rPr lang="en-ID" sz="1200" dirty="0" err="1">
                <a:latin typeface="Titillium" pitchFamily="2" charset="77"/>
              </a:rPr>
              <a:t>veniam</a:t>
            </a:r>
            <a:r>
              <a:rPr lang="en-ID" sz="1200" dirty="0">
                <a:latin typeface="Titillium" pitchFamily="2" charset="77"/>
              </a:rPr>
              <a:t>, </a:t>
            </a:r>
            <a:r>
              <a:rPr lang="en-ID" sz="1200" dirty="0" err="1">
                <a:latin typeface="Titillium" pitchFamily="2" charset="77"/>
              </a:rPr>
              <a:t>quis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nostrud</a:t>
            </a:r>
            <a:r>
              <a:rPr lang="en-ID" sz="1200" dirty="0">
                <a:latin typeface="Titillium" pitchFamily="2" charset="77"/>
              </a:rPr>
              <a:t> exercitation </a:t>
            </a:r>
            <a:r>
              <a:rPr lang="en-ID" sz="1200" dirty="0" err="1">
                <a:latin typeface="Titillium" pitchFamily="2" charset="77"/>
              </a:rPr>
              <a:t>ullamco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laboris</a:t>
            </a:r>
            <a:r>
              <a:rPr lang="en-ID" sz="1200" dirty="0">
                <a:latin typeface="Titillium" pitchFamily="2" charset="77"/>
              </a:rPr>
              <a:t> nisi </a:t>
            </a:r>
            <a:r>
              <a:rPr lang="en-ID" sz="1200" dirty="0" err="1">
                <a:latin typeface="Titillium" pitchFamily="2" charset="77"/>
              </a:rPr>
              <a:t>ut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aliquip</a:t>
            </a:r>
            <a:r>
              <a:rPr lang="en-ID" sz="1200" dirty="0">
                <a:latin typeface="Titillium" pitchFamily="2" charset="77"/>
              </a:rPr>
              <a:t> ex </a:t>
            </a:r>
            <a:r>
              <a:rPr lang="en-ID" sz="1200" dirty="0" err="1">
                <a:latin typeface="Titillium" pitchFamily="2" charset="77"/>
              </a:rPr>
              <a:t>ea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commodo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consequat</a:t>
            </a:r>
            <a:r>
              <a:rPr lang="en-ID" sz="1200" dirty="0">
                <a:latin typeface="Titillium" pitchFamily="2" charset="77"/>
              </a:rPr>
              <a:t>.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1D2CDE-B869-EE4E-B989-E08D2151021C}"/>
              </a:ext>
            </a:extLst>
          </p:cNvPr>
          <p:cNvSpPr/>
          <p:nvPr/>
        </p:nvSpPr>
        <p:spPr>
          <a:xfrm>
            <a:off x="6212272" y="4742121"/>
            <a:ext cx="3253563" cy="2115879"/>
          </a:xfrm>
          <a:prstGeom prst="rect">
            <a:avLst/>
          </a:pr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4B2CA4-2FE6-294F-916D-F95E1FCD085E}"/>
              </a:ext>
            </a:extLst>
          </p:cNvPr>
          <p:cNvSpPr/>
          <p:nvPr/>
        </p:nvSpPr>
        <p:spPr>
          <a:xfrm>
            <a:off x="9465835" y="0"/>
            <a:ext cx="2726165" cy="6858000"/>
          </a:xfrm>
          <a:prstGeom prst="rect">
            <a:avLst/>
          </a:prstGeom>
          <a:solidFill>
            <a:srgbClr val="162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87088F5-7077-4D4A-ADA0-0876E34AF2FE}"/>
              </a:ext>
            </a:extLst>
          </p:cNvPr>
          <p:cNvSpPr/>
          <p:nvPr/>
        </p:nvSpPr>
        <p:spPr>
          <a:xfrm flipV="1">
            <a:off x="9465833" y="-6881"/>
            <a:ext cx="2726166" cy="827352"/>
          </a:xfrm>
          <a:custGeom>
            <a:avLst/>
            <a:gdLst>
              <a:gd name="connsiteX0" fmla="*/ 1 w 2726166"/>
              <a:gd name="connsiteY0" fmla="*/ 827352 h 827352"/>
              <a:gd name="connsiteX1" fmla="*/ 2726166 w 2726166"/>
              <a:gd name="connsiteY1" fmla="*/ 827352 h 827352"/>
              <a:gd name="connsiteX2" fmla="*/ 2726166 w 2726166"/>
              <a:gd name="connsiteY2" fmla="*/ 202018 h 827352"/>
              <a:gd name="connsiteX3" fmla="*/ 2726165 w 2726166"/>
              <a:gd name="connsiteY3" fmla="*/ 202018 h 827352"/>
              <a:gd name="connsiteX4" fmla="*/ 1363083 w 2726166"/>
              <a:gd name="connsiteY4" fmla="*/ 0 h 827352"/>
              <a:gd name="connsiteX5" fmla="*/ 0 w 2726166"/>
              <a:gd name="connsiteY5" fmla="*/ 202018 h 827352"/>
              <a:gd name="connsiteX6" fmla="*/ 1 w 2726166"/>
              <a:gd name="connsiteY6" fmla="*/ 202018 h 82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6166" h="827352">
                <a:moveTo>
                  <a:pt x="1" y="827352"/>
                </a:moveTo>
                <a:lnTo>
                  <a:pt x="2726166" y="827352"/>
                </a:lnTo>
                <a:lnTo>
                  <a:pt x="2726166" y="202018"/>
                </a:lnTo>
                <a:lnTo>
                  <a:pt x="2726165" y="202018"/>
                </a:lnTo>
                <a:lnTo>
                  <a:pt x="1363083" y="0"/>
                </a:lnTo>
                <a:lnTo>
                  <a:pt x="0" y="202018"/>
                </a:lnTo>
                <a:lnTo>
                  <a:pt x="1" y="202018"/>
                </a:lnTo>
                <a:close/>
              </a:path>
            </a:pathLst>
          </a:cu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78AACC-98B2-7841-BA1B-8AE68987D4A3}"/>
              </a:ext>
            </a:extLst>
          </p:cNvPr>
          <p:cNvSpPr txBox="1"/>
          <p:nvPr/>
        </p:nvSpPr>
        <p:spPr>
          <a:xfrm>
            <a:off x="10041682" y="200031"/>
            <a:ext cx="1574469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YOUR TAGLINE HERE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136341-7F08-3847-88AC-735DBB943929}"/>
              </a:ext>
            </a:extLst>
          </p:cNvPr>
          <p:cNvGrpSpPr/>
          <p:nvPr/>
        </p:nvGrpSpPr>
        <p:grpSpPr>
          <a:xfrm>
            <a:off x="6523231" y="5055939"/>
            <a:ext cx="346378" cy="346378"/>
            <a:chOff x="10653796" y="4940585"/>
            <a:chExt cx="419060" cy="4190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2DC222-896A-8045-8C73-F8095073E552}"/>
                </a:ext>
              </a:extLst>
            </p:cNvPr>
            <p:cNvSpPr/>
            <p:nvPr/>
          </p:nvSpPr>
          <p:spPr>
            <a:xfrm>
              <a:off x="10653796" y="4940585"/>
              <a:ext cx="419060" cy="419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9F9258D6-227C-E247-B883-4C7AC30432F7}"/>
                </a:ext>
              </a:extLst>
            </p:cNvPr>
            <p:cNvSpPr/>
            <p:nvPr/>
          </p:nvSpPr>
          <p:spPr>
            <a:xfrm>
              <a:off x="10725360" y="5012149"/>
              <a:ext cx="275932" cy="275932"/>
            </a:xfrm>
            <a:prstGeom prst="blockArc">
              <a:avLst>
                <a:gd name="adj1" fmla="val 5443071"/>
                <a:gd name="adj2" fmla="val 0"/>
                <a:gd name="adj3" fmla="val 25000"/>
              </a:avLst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DB9F3B-B0E0-D84C-B4D4-CB93D5362AD8}"/>
              </a:ext>
            </a:extLst>
          </p:cNvPr>
          <p:cNvGrpSpPr/>
          <p:nvPr/>
        </p:nvGrpSpPr>
        <p:grpSpPr>
          <a:xfrm>
            <a:off x="9690054" y="1723061"/>
            <a:ext cx="346378" cy="346378"/>
            <a:chOff x="10653796" y="4940585"/>
            <a:chExt cx="419060" cy="4190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440DDE7-3803-B54A-ABC2-B7B562856011}"/>
                </a:ext>
              </a:extLst>
            </p:cNvPr>
            <p:cNvSpPr/>
            <p:nvPr/>
          </p:nvSpPr>
          <p:spPr>
            <a:xfrm>
              <a:off x="10653796" y="4940585"/>
              <a:ext cx="419060" cy="419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A784AF46-ED92-9E44-9E5E-693E3BA84EF2}"/>
                </a:ext>
              </a:extLst>
            </p:cNvPr>
            <p:cNvSpPr/>
            <p:nvPr/>
          </p:nvSpPr>
          <p:spPr>
            <a:xfrm>
              <a:off x="10725360" y="5012149"/>
              <a:ext cx="275932" cy="275932"/>
            </a:xfrm>
            <a:prstGeom prst="blockArc">
              <a:avLst>
                <a:gd name="adj1" fmla="val 5443071"/>
                <a:gd name="adj2" fmla="val 0"/>
                <a:gd name="adj3" fmla="val 25000"/>
              </a:avLst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8661F97-7B91-9E4D-BB21-C4991A82F755}"/>
              </a:ext>
            </a:extLst>
          </p:cNvPr>
          <p:cNvSpPr txBox="1"/>
          <p:nvPr/>
        </p:nvSpPr>
        <p:spPr>
          <a:xfrm>
            <a:off x="10160702" y="1726630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Your Text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14F7F7-F947-A94D-8B8F-3EA65122D43C}"/>
              </a:ext>
            </a:extLst>
          </p:cNvPr>
          <p:cNvSpPr txBox="1"/>
          <p:nvPr/>
        </p:nvSpPr>
        <p:spPr>
          <a:xfrm>
            <a:off x="10160702" y="2010287"/>
            <a:ext cx="1807079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Neque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porro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quisquam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est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, qui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dolorem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ipsum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quia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dolor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sit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amet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,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consectetur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6BA91B-4AF6-B34D-AA77-1CC57C9B1F57}"/>
              </a:ext>
            </a:extLst>
          </p:cNvPr>
          <p:cNvGrpSpPr/>
          <p:nvPr/>
        </p:nvGrpSpPr>
        <p:grpSpPr>
          <a:xfrm>
            <a:off x="9690054" y="3741029"/>
            <a:ext cx="346378" cy="346378"/>
            <a:chOff x="10653796" y="4940585"/>
            <a:chExt cx="419060" cy="4190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D99904C-E404-5E40-A22E-44DE2B0FCC42}"/>
                </a:ext>
              </a:extLst>
            </p:cNvPr>
            <p:cNvSpPr/>
            <p:nvPr/>
          </p:nvSpPr>
          <p:spPr>
            <a:xfrm>
              <a:off x="10653796" y="4940585"/>
              <a:ext cx="419060" cy="419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63E86FBB-7648-C345-B382-B12377CC34EC}"/>
                </a:ext>
              </a:extLst>
            </p:cNvPr>
            <p:cNvSpPr/>
            <p:nvPr/>
          </p:nvSpPr>
          <p:spPr>
            <a:xfrm>
              <a:off x="10725360" y="5012149"/>
              <a:ext cx="275932" cy="275932"/>
            </a:xfrm>
            <a:prstGeom prst="blockArc">
              <a:avLst>
                <a:gd name="adj1" fmla="val 5443071"/>
                <a:gd name="adj2" fmla="val 0"/>
                <a:gd name="adj3" fmla="val 25000"/>
              </a:avLst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1474421-3F51-1847-A0B9-E1CD947FA716}"/>
              </a:ext>
            </a:extLst>
          </p:cNvPr>
          <p:cNvSpPr txBox="1"/>
          <p:nvPr/>
        </p:nvSpPr>
        <p:spPr>
          <a:xfrm>
            <a:off x="10160702" y="3744598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Your Text Here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B2564E-009B-1C4A-978B-0720457AC22A}"/>
              </a:ext>
            </a:extLst>
          </p:cNvPr>
          <p:cNvSpPr txBox="1"/>
          <p:nvPr/>
        </p:nvSpPr>
        <p:spPr>
          <a:xfrm>
            <a:off x="10160702" y="4028255"/>
            <a:ext cx="1807079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Neque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porro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quisquam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est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, qui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dolorem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ipsum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quia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dolor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 sit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amet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, </a:t>
            </a:r>
            <a:r>
              <a:rPr lang="en-ID" sz="1100" dirty="0" err="1">
                <a:solidFill>
                  <a:schemeClr val="bg1"/>
                </a:solidFill>
                <a:latin typeface="Titillium" pitchFamily="2" charset="77"/>
              </a:rPr>
              <a:t>consectetur</a:t>
            </a:r>
            <a:r>
              <a:rPr lang="en-ID" sz="1100" dirty="0">
                <a:solidFill>
                  <a:schemeClr val="bg1"/>
                </a:solidFill>
                <a:latin typeface="Titillium" pitchFamily="2" charset="77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600004-7EE8-0242-A000-4E3A88FA219C}"/>
              </a:ext>
            </a:extLst>
          </p:cNvPr>
          <p:cNvSpPr txBox="1"/>
          <p:nvPr/>
        </p:nvSpPr>
        <p:spPr>
          <a:xfrm>
            <a:off x="6990278" y="5059508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Your Text Here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793EF0-C3B2-3C47-9C49-B794AF818CF5}"/>
              </a:ext>
            </a:extLst>
          </p:cNvPr>
          <p:cNvSpPr txBox="1"/>
          <p:nvPr/>
        </p:nvSpPr>
        <p:spPr>
          <a:xfrm>
            <a:off x="6990278" y="5343165"/>
            <a:ext cx="2138418" cy="108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sz="1100" dirty="0" err="1">
                <a:solidFill>
                  <a:schemeClr val="bg1"/>
                </a:solidFill>
              </a:rPr>
              <a:t>Neque</a:t>
            </a:r>
            <a:r>
              <a:rPr lang="en-ID" sz="1100" dirty="0">
                <a:solidFill>
                  <a:schemeClr val="bg1"/>
                </a:solidFill>
              </a:rPr>
              <a:t> </a:t>
            </a:r>
            <a:r>
              <a:rPr lang="en-ID" sz="1100" dirty="0" err="1">
                <a:solidFill>
                  <a:schemeClr val="bg1"/>
                </a:solidFill>
              </a:rPr>
              <a:t>porro</a:t>
            </a:r>
            <a:r>
              <a:rPr lang="en-ID" sz="1100" dirty="0">
                <a:solidFill>
                  <a:schemeClr val="bg1"/>
                </a:solidFill>
              </a:rPr>
              <a:t> </a:t>
            </a:r>
            <a:r>
              <a:rPr lang="en-ID" sz="1100" dirty="0" err="1">
                <a:solidFill>
                  <a:schemeClr val="bg1"/>
                </a:solidFill>
              </a:rPr>
              <a:t>quisquam</a:t>
            </a:r>
            <a:r>
              <a:rPr lang="en-ID" sz="1100" dirty="0">
                <a:solidFill>
                  <a:schemeClr val="bg1"/>
                </a:solidFill>
              </a:rPr>
              <a:t> </a:t>
            </a:r>
            <a:r>
              <a:rPr lang="en-ID" sz="1100" dirty="0" err="1">
                <a:solidFill>
                  <a:schemeClr val="bg1"/>
                </a:solidFill>
              </a:rPr>
              <a:t>est</a:t>
            </a:r>
            <a:r>
              <a:rPr lang="en-ID" sz="1100" dirty="0">
                <a:solidFill>
                  <a:schemeClr val="bg1"/>
                </a:solidFill>
              </a:rPr>
              <a:t>, qui </a:t>
            </a:r>
            <a:r>
              <a:rPr lang="en-ID" sz="1100" dirty="0" err="1">
                <a:solidFill>
                  <a:schemeClr val="bg1"/>
                </a:solidFill>
              </a:rPr>
              <a:t>dolorem</a:t>
            </a:r>
            <a:r>
              <a:rPr lang="en-ID" sz="1100" dirty="0">
                <a:solidFill>
                  <a:schemeClr val="bg1"/>
                </a:solidFill>
              </a:rPr>
              <a:t> ipsum </a:t>
            </a:r>
            <a:r>
              <a:rPr lang="en-ID" sz="1100" dirty="0" err="1">
                <a:solidFill>
                  <a:schemeClr val="bg1"/>
                </a:solidFill>
              </a:rPr>
              <a:t>quia</a:t>
            </a:r>
            <a:r>
              <a:rPr lang="en-ID" sz="1100" dirty="0">
                <a:solidFill>
                  <a:schemeClr val="bg1"/>
                </a:solidFill>
              </a:rPr>
              <a:t> </a:t>
            </a:r>
            <a:r>
              <a:rPr lang="en-ID" sz="1100" dirty="0" err="1">
                <a:solidFill>
                  <a:schemeClr val="bg1"/>
                </a:solidFill>
              </a:rPr>
              <a:t>dolor</a:t>
            </a:r>
            <a:r>
              <a:rPr lang="en-ID" sz="1100" dirty="0">
                <a:solidFill>
                  <a:schemeClr val="bg1"/>
                </a:solidFill>
              </a:rPr>
              <a:t> sit </a:t>
            </a:r>
            <a:r>
              <a:rPr lang="en-ID" sz="1100" dirty="0" err="1">
                <a:solidFill>
                  <a:schemeClr val="bg1"/>
                </a:solidFill>
              </a:rPr>
              <a:t>amet</a:t>
            </a:r>
            <a:r>
              <a:rPr lang="en-ID" sz="1100" dirty="0">
                <a:solidFill>
                  <a:schemeClr val="bg1"/>
                </a:solidFill>
              </a:rPr>
              <a:t>, </a:t>
            </a:r>
            <a:r>
              <a:rPr lang="en-ID" sz="1100" dirty="0" err="1">
                <a:solidFill>
                  <a:schemeClr val="bg1"/>
                </a:solidFill>
              </a:rPr>
              <a:t>consectetur</a:t>
            </a:r>
            <a:r>
              <a:rPr lang="en-ID" sz="1100" dirty="0">
                <a:solidFill>
                  <a:schemeClr val="bg1"/>
                </a:solidFill>
              </a:rPr>
              <a:t>, </a:t>
            </a:r>
            <a:r>
              <a:rPr lang="en-ID" sz="1100" dirty="0" err="1">
                <a:solidFill>
                  <a:schemeClr val="bg1"/>
                </a:solidFill>
              </a:rPr>
              <a:t>adipisci</a:t>
            </a:r>
            <a:r>
              <a:rPr lang="en-ID" sz="1100" dirty="0">
                <a:solidFill>
                  <a:schemeClr val="bg1"/>
                </a:solidFill>
              </a:rPr>
              <a:t> </a:t>
            </a:r>
            <a:r>
              <a:rPr lang="en-ID" sz="1100" dirty="0" err="1">
                <a:solidFill>
                  <a:schemeClr val="bg1"/>
                </a:solidFill>
              </a:rPr>
              <a:t>velit</a:t>
            </a:r>
            <a:r>
              <a:rPr lang="en-ID" sz="1100" dirty="0">
                <a:solidFill>
                  <a:schemeClr val="bg1"/>
                </a:solidFill>
              </a:rPr>
              <a:t>, </a:t>
            </a:r>
            <a:r>
              <a:rPr lang="en-ID" sz="1100" dirty="0" err="1">
                <a:solidFill>
                  <a:schemeClr val="bg1"/>
                </a:solidFill>
              </a:rPr>
              <a:t>sed</a:t>
            </a:r>
            <a:r>
              <a:rPr lang="en-ID" sz="1100" dirty="0">
                <a:solidFill>
                  <a:schemeClr val="bg1"/>
                </a:solidFill>
              </a:rPr>
              <a:t> </a:t>
            </a:r>
            <a:r>
              <a:rPr lang="en-ID" sz="1100" dirty="0" err="1">
                <a:solidFill>
                  <a:schemeClr val="bg1"/>
                </a:solidFill>
              </a:rPr>
              <a:t>quia</a:t>
            </a:r>
            <a:r>
              <a:rPr lang="en-ID" sz="1100" dirty="0">
                <a:solidFill>
                  <a:schemeClr val="bg1"/>
                </a:solidFill>
              </a:rPr>
              <a:t> non.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147FC5-59B2-0544-944C-F8FF5DF855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9380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0C5DB38-1C05-B444-8391-D984379CD0C4}"/>
              </a:ext>
            </a:extLst>
          </p:cNvPr>
          <p:cNvGrpSpPr/>
          <p:nvPr/>
        </p:nvGrpSpPr>
        <p:grpSpPr>
          <a:xfrm flipH="1">
            <a:off x="9616063" y="2547536"/>
            <a:ext cx="2575935" cy="4325643"/>
            <a:chOff x="-3" y="2547536"/>
            <a:chExt cx="2575935" cy="4325643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94B14D08-6F77-A94F-BF95-33D73C839780}"/>
                </a:ext>
              </a:extLst>
            </p:cNvPr>
            <p:cNvSpPr/>
            <p:nvPr/>
          </p:nvSpPr>
          <p:spPr>
            <a:xfrm flipV="1">
              <a:off x="-3" y="2562715"/>
              <a:ext cx="2575935" cy="4310464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A0A6560A-75C7-A345-AC47-10E839D9E645}"/>
                </a:ext>
              </a:extLst>
            </p:cNvPr>
            <p:cNvSpPr/>
            <p:nvPr/>
          </p:nvSpPr>
          <p:spPr>
            <a:xfrm flipV="1">
              <a:off x="0" y="2547536"/>
              <a:ext cx="1081668" cy="4310464"/>
            </a:xfrm>
            <a:prstGeom prst="rtTriangle">
              <a:avLst/>
            </a:prstGeom>
            <a:solidFill>
              <a:srgbClr val="162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00FD28-568E-CC40-A8DF-B736122FC3E2}"/>
              </a:ext>
            </a:extLst>
          </p:cNvPr>
          <p:cNvGrpSpPr/>
          <p:nvPr/>
        </p:nvGrpSpPr>
        <p:grpSpPr>
          <a:xfrm>
            <a:off x="-3" y="2547536"/>
            <a:ext cx="2575935" cy="4325643"/>
            <a:chOff x="-3" y="2547536"/>
            <a:chExt cx="2575935" cy="4325643"/>
          </a:xfrm>
        </p:grpSpPr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02E4B9A3-706A-E649-AF20-876B94A3D400}"/>
                </a:ext>
              </a:extLst>
            </p:cNvPr>
            <p:cNvSpPr/>
            <p:nvPr/>
          </p:nvSpPr>
          <p:spPr>
            <a:xfrm flipV="1">
              <a:off x="-3" y="2562715"/>
              <a:ext cx="2575935" cy="4310464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227A4239-6D5E-6D47-887D-9BAFD1A6A148}"/>
                </a:ext>
              </a:extLst>
            </p:cNvPr>
            <p:cNvSpPr/>
            <p:nvPr/>
          </p:nvSpPr>
          <p:spPr>
            <a:xfrm flipV="1">
              <a:off x="0" y="2547536"/>
              <a:ext cx="1081668" cy="4310464"/>
            </a:xfrm>
            <a:prstGeom prst="rtTriangle">
              <a:avLst/>
            </a:prstGeom>
            <a:solidFill>
              <a:srgbClr val="162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1DEA4C88-F5BB-0F43-AFA2-48A157589C40}"/>
              </a:ext>
            </a:extLst>
          </p:cNvPr>
          <p:cNvSpPr/>
          <p:nvPr/>
        </p:nvSpPr>
        <p:spPr>
          <a:xfrm flipV="1">
            <a:off x="-1" y="0"/>
            <a:ext cx="12191999" cy="3429000"/>
          </a:xfrm>
          <a:custGeom>
            <a:avLst/>
            <a:gdLst>
              <a:gd name="connsiteX0" fmla="*/ 1 w 2726166"/>
              <a:gd name="connsiteY0" fmla="*/ 827352 h 827352"/>
              <a:gd name="connsiteX1" fmla="*/ 2726166 w 2726166"/>
              <a:gd name="connsiteY1" fmla="*/ 827352 h 827352"/>
              <a:gd name="connsiteX2" fmla="*/ 2726166 w 2726166"/>
              <a:gd name="connsiteY2" fmla="*/ 202018 h 827352"/>
              <a:gd name="connsiteX3" fmla="*/ 2726165 w 2726166"/>
              <a:gd name="connsiteY3" fmla="*/ 202018 h 827352"/>
              <a:gd name="connsiteX4" fmla="*/ 1363083 w 2726166"/>
              <a:gd name="connsiteY4" fmla="*/ 0 h 827352"/>
              <a:gd name="connsiteX5" fmla="*/ 0 w 2726166"/>
              <a:gd name="connsiteY5" fmla="*/ 202018 h 827352"/>
              <a:gd name="connsiteX6" fmla="*/ 1 w 2726166"/>
              <a:gd name="connsiteY6" fmla="*/ 202018 h 82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6166" h="827352">
                <a:moveTo>
                  <a:pt x="1" y="827352"/>
                </a:moveTo>
                <a:lnTo>
                  <a:pt x="2726166" y="827352"/>
                </a:lnTo>
                <a:lnTo>
                  <a:pt x="2726166" y="202018"/>
                </a:lnTo>
                <a:lnTo>
                  <a:pt x="2726165" y="202018"/>
                </a:lnTo>
                <a:lnTo>
                  <a:pt x="1363083" y="0"/>
                </a:lnTo>
                <a:lnTo>
                  <a:pt x="0" y="202018"/>
                </a:lnTo>
                <a:lnTo>
                  <a:pt x="1" y="202018"/>
                </a:lnTo>
                <a:close/>
              </a:path>
            </a:pathLst>
          </a:cu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6FB1C-E904-1345-8418-C35F9AB8A0DB}"/>
              </a:ext>
            </a:extLst>
          </p:cNvPr>
          <p:cNvSpPr txBox="1"/>
          <p:nvPr/>
        </p:nvSpPr>
        <p:spPr>
          <a:xfrm>
            <a:off x="3644846" y="4519227"/>
            <a:ext cx="4902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atin typeface="Montserrat" pitchFamily="2" charset="77"/>
                <a:cs typeface="Poppins ExtraBold" pitchFamily="2" charset="77"/>
              </a:defRPr>
            </a:lvl1pPr>
          </a:lstStyle>
          <a:p>
            <a:pPr algn="ctr"/>
            <a:r>
              <a:rPr lang="en-ID" sz="2800" dirty="0">
                <a:latin typeface="Titillium" pitchFamily="2" charset="77"/>
              </a:rPr>
              <a:t>Lorem ipsum </a:t>
            </a:r>
            <a:r>
              <a:rPr lang="en-ID" sz="2800" dirty="0" err="1">
                <a:latin typeface="Titillium" pitchFamily="2" charset="77"/>
              </a:rPr>
              <a:t>dolor</a:t>
            </a:r>
            <a:r>
              <a:rPr lang="en-ID" sz="2800" dirty="0">
                <a:latin typeface="Titillium" pitchFamily="2" charset="77"/>
              </a:rPr>
              <a:t> sit </a:t>
            </a:r>
            <a:r>
              <a:rPr lang="en-ID" sz="2800" dirty="0" err="1">
                <a:latin typeface="Titillium" pitchFamily="2" charset="77"/>
              </a:rPr>
              <a:t>amet</a:t>
            </a:r>
            <a:r>
              <a:rPr lang="en-ID" sz="2800" dirty="0">
                <a:latin typeface="Titillium" pitchFamily="2" charset="77"/>
              </a:rPr>
              <a:t>,</a:t>
            </a:r>
          </a:p>
          <a:p>
            <a:pPr algn="ctr"/>
            <a:r>
              <a:rPr lang="en-ID" sz="2800" dirty="0" err="1">
                <a:latin typeface="Titillium" pitchFamily="2" charset="77"/>
              </a:rPr>
              <a:t>consectetur</a:t>
            </a:r>
            <a:r>
              <a:rPr lang="en-ID" sz="2800" dirty="0">
                <a:latin typeface="Titillium" pitchFamily="2" charset="77"/>
              </a:rPr>
              <a:t> </a:t>
            </a:r>
            <a:r>
              <a:rPr lang="en-ID" sz="2800" dirty="0" err="1">
                <a:latin typeface="Titillium" pitchFamily="2" charset="77"/>
              </a:rPr>
              <a:t>adipiscing</a:t>
            </a:r>
            <a:r>
              <a:rPr lang="en-ID" sz="2800" dirty="0">
                <a:latin typeface="Titillium" pitchFamily="2" charset="77"/>
              </a:rPr>
              <a:t> </a:t>
            </a:r>
            <a:r>
              <a:rPr lang="en-ID" sz="2800" dirty="0" err="1">
                <a:latin typeface="Titillium" pitchFamily="2" charset="77"/>
              </a:rPr>
              <a:t>elit</a:t>
            </a:r>
            <a:r>
              <a:rPr lang="en-ID" sz="2800" dirty="0">
                <a:latin typeface="Titillium" pitchFamily="2" charset="77"/>
              </a:rPr>
              <a:t>, </a:t>
            </a:r>
            <a:r>
              <a:rPr lang="en-ID" sz="2800" dirty="0" err="1">
                <a:latin typeface="Titillium" pitchFamily="2" charset="77"/>
              </a:rPr>
              <a:t>sed</a:t>
            </a:r>
            <a:endParaRPr lang="en-US" sz="2800" dirty="0">
              <a:latin typeface="Titillium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82218-7789-2541-8B4F-94AD361E4524}"/>
              </a:ext>
            </a:extLst>
          </p:cNvPr>
          <p:cNvSpPr txBox="1"/>
          <p:nvPr/>
        </p:nvSpPr>
        <p:spPr>
          <a:xfrm>
            <a:off x="3306477" y="5733601"/>
            <a:ext cx="557904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algn="ctr"/>
            <a:r>
              <a:rPr lang="en-ID" sz="1200" dirty="0">
                <a:latin typeface="Titillium" pitchFamily="2" charset="77"/>
              </a:rPr>
              <a:t>Lorem ipsum </a:t>
            </a:r>
            <a:r>
              <a:rPr lang="en-ID" sz="1200" dirty="0" err="1">
                <a:latin typeface="Titillium" pitchFamily="2" charset="77"/>
              </a:rPr>
              <a:t>dolor</a:t>
            </a:r>
            <a:r>
              <a:rPr lang="en-ID" sz="1200" dirty="0">
                <a:latin typeface="Titillium" pitchFamily="2" charset="77"/>
              </a:rPr>
              <a:t> sit </a:t>
            </a:r>
            <a:r>
              <a:rPr lang="en-ID" sz="1200" dirty="0" err="1">
                <a:latin typeface="Titillium" pitchFamily="2" charset="77"/>
              </a:rPr>
              <a:t>amet</a:t>
            </a:r>
            <a:r>
              <a:rPr lang="en-ID" sz="1200" dirty="0">
                <a:latin typeface="Titillium" pitchFamily="2" charset="77"/>
              </a:rPr>
              <a:t>, </a:t>
            </a:r>
            <a:r>
              <a:rPr lang="en-ID" sz="1200" dirty="0" err="1">
                <a:latin typeface="Titillium" pitchFamily="2" charset="77"/>
              </a:rPr>
              <a:t>consectetur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adipiscing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elit</a:t>
            </a:r>
            <a:r>
              <a:rPr lang="en-ID" sz="1200" dirty="0">
                <a:latin typeface="Titillium" pitchFamily="2" charset="77"/>
              </a:rPr>
              <a:t>, </a:t>
            </a:r>
            <a:r>
              <a:rPr lang="en-ID" sz="1200" dirty="0" err="1">
                <a:latin typeface="Titillium" pitchFamily="2" charset="77"/>
              </a:rPr>
              <a:t>sed</a:t>
            </a:r>
            <a:r>
              <a:rPr lang="en-ID" sz="1200" dirty="0">
                <a:latin typeface="Titillium" pitchFamily="2" charset="77"/>
              </a:rPr>
              <a:t> do </a:t>
            </a:r>
            <a:r>
              <a:rPr lang="en-ID" sz="1200" dirty="0" err="1">
                <a:latin typeface="Titillium" pitchFamily="2" charset="77"/>
              </a:rPr>
              <a:t>eiusmod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tempor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incididunt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ut</a:t>
            </a:r>
            <a:r>
              <a:rPr lang="en-ID" sz="1200" dirty="0">
                <a:latin typeface="Titillium" pitchFamily="2" charset="77"/>
              </a:rPr>
              <a:t> </a:t>
            </a:r>
            <a:r>
              <a:rPr lang="en-ID" sz="1200" dirty="0" err="1">
                <a:latin typeface="Titillium" pitchFamily="2" charset="77"/>
              </a:rPr>
              <a:t>labore</a:t>
            </a:r>
            <a:r>
              <a:rPr lang="en-ID" sz="1200" dirty="0">
                <a:latin typeface="Titillium" pitchFamily="2" charset="77"/>
              </a:rPr>
              <a:t> et dolore magna </a:t>
            </a:r>
            <a:r>
              <a:rPr lang="en-ID" sz="1200" dirty="0" err="1">
                <a:latin typeface="Titillium" pitchFamily="2" charset="77"/>
              </a:rPr>
              <a:t>aliqua</a:t>
            </a:r>
            <a:r>
              <a:rPr lang="en-ID" sz="1200" dirty="0">
                <a:latin typeface="Titillium" pitchFamily="2" charset="77"/>
              </a:rPr>
              <a:t>.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182D72-2F52-714D-8500-814955CAD21F}"/>
              </a:ext>
            </a:extLst>
          </p:cNvPr>
          <p:cNvGrpSpPr/>
          <p:nvPr/>
        </p:nvGrpSpPr>
        <p:grpSpPr>
          <a:xfrm>
            <a:off x="5214760" y="4035166"/>
            <a:ext cx="1762476" cy="353927"/>
            <a:chOff x="7514430" y="1614573"/>
            <a:chExt cx="1762476" cy="353927"/>
          </a:xfrm>
        </p:grpSpPr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45AFC35A-EE5F-B24B-BC81-A9D07FC33BA6}"/>
                </a:ext>
              </a:extLst>
            </p:cNvPr>
            <p:cNvSpPr/>
            <p:nvPr/>
          </p:nvSpPr>
          <p:spPr>
            <a:xfrm rot="16200000">
              <a:off x="7514430" y="1614573"/>
              <a:ext cx="353926" cy="353926"/>
            </a:xfrm>
            <a:prstGeom prst="round2SameRect">
              <a:avLst/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3ED7298F-8F96-474E-B17C-F1BA3EBB718A}"/>
                </a:ext>
              </a:extLst>
            </p:cNvPr>
            <p:cNvSpPr/>
            <p:nvPr/>
          </p:nvSpPr>
          <p:spPr>
            <a:xfrm rot="5400000">
              <a:off x="8395668" y="1087261"/>
              <a:ext cx="353926" cy="1408551"/>
            </a:xfrm>
            <a:prstGeom prst="round2SameRect">
              <a:avLst/>
            </a:prstGeom>
            <a:solidFill>
              <a:srgbClr val="162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78FCDE-3CA3-3349-8779-C38857A909E1}"/>
                </a:ext>
              </a:extLst>
            </p:cNvPr>
            <p:cNvSpPr txBox="1"/>
            <p:nvPr/>
          </p:nvSpPr>
          <p:spPr>
            <a:xfrm>
              <a:off x="7958122" y="1653036"/>
              <a:ext cx="1082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Titillium" pitchFamily="2" charset="77"/>
                  <a:cs typeface="Poppins Medium" pitchFamily="2" charset="77"/>
                </a:rPr>
                <a:t>Lorem is Here</a:t>
              </a:r>
            </a:p>
          </p:txBody>
        </p:sp>
        <p:grpSp>
          <p:nvGrpSpPr>
            <p:cNvPr id="15" name="Graphic 29">
              <a:extLst>
                <a:ext uri="{FF2B5EF4-FFF2-40B4-BE49-F238E27FC236}">
                  <a16:creationId xmlns:a16="http://schemas.microsoft.com/office/drawing/2014/main" id="{A2702802-4061-C54A-ABA7-3FD355794186}"/>
                </a:ext>
              </a:extLst>
            </p:cNvPr>
            <p:cNvGrpSpPr/>
            <p:nvPr/>
          </p:nvGrpSpPr>
          <p:grpSpPr>
            <a:xfrm>
              <a:off x="7593984" y="1694126"/>
              <a:ext cx="194818" cy="194818"/>
              <a:chOff x="3657600" y="990600"/>
              <a:chExt cx="4876800" cy="4876800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13FE4BB-2BF2-D748-92C5-552C564FDC4F}"/>
                  </a:ext>
                </a:extLst>
              </p:cNvPr>
              <p:cNvSpPr/>
              <p:nvPr/>
            </p:nvSpPr>
            <p:spPr>
              <a:xfrm>
                <a:off x="3657600" y="1019098"/>
                <a:ext cx="4876800" cy="1828800"/>
              </a:xfrm>
              <a:custGeom>
                <a:avLst/>
                <a:gdLst>
                  <a:gd name="connsiteX0" fmla="*/ 3048000 w 4876800"/>
                  <a:gd name="connsiteY0" fmla="*/ 850392 h 1828800"/>
                  <a:gd name="connsiteX1" fmla="*/ 3048000 w 4876800"/>
                  <a:gd name="connsiteY1" fmla="*/ 849173 h 1828800"/>
                  <a:gd name="connsiteX2" fmla="*/ 3960571 w 4876800"/>
                  <a:gd name="connsiteY2" fmla="*/ 1257910 h 1828800"/>
                  <a:gd name="connsiteX3" fmla="*/ 4876800 w 4876800"/>
                  <a:gd name="connsiteY3" fmla="*/ 914400 h 1828800"/>
                  <a:gd name="connsiteX4" fmla="*/ 2438400 w 4876800"/>
                  <a:gd name="connsiteY4" fmla="*/ 0 h 1828800"/>
                  <a:gd name="connsiteX5" fmla="*/ 0 w 4876800"/>
                  <a:gd name="connsiteY5" fmla="*/ 914400 h 1828800"/>
                  <a:gd name="connsiteX6" fmla="*/ 2438400 w 4876800"/>
                  <a:gd name="connsiteY6" fmla="*/ 1828800 h 1828800"/>
                  <a:gd name="connsiteX7" fmla="*/ 3350971 w 4876800"/>
                  <a:gd name="connsiteY7" fmla="*/ 1486510 h 1828800"/>
                  <a:gd name="connsiteX8" fmla="*/ 2438400 w 4876800"/>
                  <a:gd name="connsiteY8" fmla="*/ 1110386 h 1828800"/>
                  <a:gd name="connsiteX9" fmla="*/ 2438400 w 4876800"/>
                  <a:gd name="connsiteY9" fmla="*/ 1109472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0" h="1828800">
                    <a:moveTo>
                      <a:pt x="3048000" y="850392"/>
                    </a:moveTo>
                    <a:lnTo>
                      <a:pt x="3048000" y="849173"/>
                    </a:lnTo>
                    <a:lnTo>
                      <a:pt x="3960571" y="1257910"/>
                    </a:lnTo>
                    <a:lnTo>
                      <a:pt x="4876800" y="914400"/>
                    </a:lnTo>
                    <a:lnTo>
                      <a:pt x="2438400" y="0"/>
                    </a:lnTo>
                    <a:lnTo>
                      <a:pt x="0" y="914400"/>
                    </a:lnTo>
                    <a:lnTo>
                      <a:pt x="2438400" y="1828800"/>
                    </a:lnTo>
                    <a:lnTo>
                      <a:pt x="3350971" y="1486510"/>
                    </a:lnTo>
                    <a:lnTo>
                      <a:pt x="2438400" y="1110386"/>
                    </a:lnTo>
                    <a:lnTo>
                      <a:pt x="2438400" y="11094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71FF0928-21CB-F84D-AF34-F23636436176}"/>
                  </a:ext>
                </a:extLst>
              </p:cNvPr>
              <p:cNvSpPr/>
              <p:nvPr/>
            </p:nvSpPr>
            <p:spPr>
              <a:xfrm>
                <a:off x="3657600" y="2238298"/>
                <a:ext cx="2286000" cy="3600602"/>
              </a:xfrm>
              <a:custGeom>
                <a:avLst/>
                <a:gdLst>
                  <a:gd name="connsiteX0" fmla="*/ 0 w 2286000"/>
                  <a:gd name="connsiteY0" fmla="*/ 0 h 3600602"/>
                  <a:gd name="connsiteX1" fmla="*/ 0 w 2286000"/>
                  <a:gd name="connsiteY1" fmla="*/ 2743200 h 3600602"/>
                  <a:gd name="connsiteX2" fmla="*/ 2286000 w 2286000"/>
                  <a:gd name="connsiteY2" fmla="*/ 3600602 h 3600602"/>
                  <a:gd name="connsiteX3" fmla="*/ 2286000 w 2286000"/>
                  <a:gd name="connsiteY3" fmla="*/ 857402 h 3600602"/>
                  <a:gd name="connsiteX4" fmla="*/ 0 w 2286000"/>
                  <a:gd name="connsiteY4" fmla="*/ 0 h 3600602"/>
                  <a:gd name="connsiteX5" fmla="*/ 1219200 w 2286000"/>
                  <a:gd name="connsiteY5" fmla="*/ 2753259 h 3600602"/>
                  <a:gd name="connsiteX6" fmla="*/ 609600 w 2286000"/>
                  <a:gd name="connsiteY6" fmla="*/ 2524659 h 3600602"/>
                  <a:gd name="connsiteX7" fmla="*/ 609600 w 2286000"/>
                  <a:gd name="connsiteY7" fmla="*/ 2199437 h 3600602"/>
                  <a:gd name="connsiteX8" fmla="*/ 1219200 w 2286000"/>
                  <a:gd name="connsiteY8" fmla="*/ 2428037 h 3600602"/>
                  <a:gd name="connsiteX9" fmla="*/ 1219200 w 2286000"/>
                  <a:gd name="connsiteY9" fmla="*/ 2753259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0" h="3600602">
                    <a:moveTo>
                      <a:pt x="0" y="0"/>
                    </a:moveTo>
                    <a:lnTo>
                      <a:pt x="0" y="2743200"/>
                    </a:lnTo>
                    <a:lnTo>
                      <a:pt x="2286000" y="3600602"/>
                    </a:lnTo>
                    <a:lnTo>
                      <a:pt x="2286000" y="857402"/>
                    </a:lnTo>
                    <a:lnTo>
                      <a:pt x="0" y="0"/>
                    </a:lnTo>
                    <a:close/>
                    <a:moveTo>
                      <a:pt x="1219200" y="2753259"/>
                    </a:moveTo>
                    <a:lnTo>
                      <a:pt x="609600" y="2524659"/>
                    </a:lnTo>
                    <a:lnTo>
                      <a:pt x="609600" y="2199437"/>
                    </a:lnTo>
                    <a:lnTo>
                      <a:pt x="1219200" y="2428037"/>
                    </a:lnTo>
                    <a:lnTo>
                      <a:pt x="1219200" y="27532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CAB0115-C2F1-C049-A0B8-C06BC82648F9}"/>
                  </a:ext>
                </a:extLst>
              </p:cNvPr>
              <p:cNvSpPr/>
              <p:nvPr/>
            </p:nvSpPr>
            <p:spPr>
              <a:xfrm>
                <a:off x="6248400" y="2238298"/>
                <a:ext cx="2286000" cy="3600602"/>
              </a:xfrm>
              <a:custGeom>
                <a:avLst/>
                <a:gdLst>
                  <a:gd name="connsiteX0" fmla="*/ 1371600 w 2286000"/>
                  <a:gd name="connsiteY0" fmla="*/ 342900 h 3600602"/>
                  <a:gd name="connsiteX1" fmla="*/ 1371600 w 2286000"/>
                  <a:gd name="connsiteY1" fmla="*/ 1106424 h 3600602"/>
                  <a:gd name="connsiteX2" fmla="*/ 762000 w 2286000"/>
                  <a:gd name="connsiteY2" fmla="*/ 1335024 h 3600602"/>
                  <a:gd name="connsiteX3" fmla="*/ 762000 w 2286000"/>
                  <a:gd name="connsiteY3" fmla="*/ 571500 h 3600602"/>
                  <a:gd name="connsiteX4" fmla="*/ 0 w 2286000"/>
                  <a:gd name="connsiteY4" fmla="*/ 857402 h 3600602"/>
                  <a:gd name="connsiteX5" fmla="*/ 0 w 2286000"/>
                  <a:gd name="connsiteY5" fmla="*/ 3600602 h 3600602"/>
                  <a:gd name="connsiteX6" fmla="*/ 2286000 w 2286000"/>
                  <a:gd name="connsiteY6" fmla="*/ 2743200 h 3600602"/>
                  <a:gd name="connsiteX7" fmla="*/ 2286000 w 2286000"/>
                  <a:gd name="connsiteY7" fmla="*/ 0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0" h="3600602">
                    <a:moveTo>
                      <a:pt x="1371600" y="342900"/>
                    </a:moveTo>
                    <a:lnTo>
                      <a:pt x="1371600" y="1106424"/>
                    </a:lnTo>
                    <a:lnTo>
                      <a:pt x="762000" y="1335024"/>
                    </a:lnTo>
                    <a:lnTo>
                      <a:pt x="762000" y="571500"/>
                    </a:lnTo>
                    <a:lnTo>
                      <a:pt x="0" y="857402"/>
                    </a:lnTo>
                    <a:lnTo>
                      <a:pt x="0" y="3600602"/>
                    </a:lnTo>
                    <a:lnTo>
                      <a:pt x="2286000" y="2743200"/>
                    </a:lnTo>
                    <a:lnTo>
                      <a:pt x="22860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</p:grpSp>
      </p:grp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D45DD364-B71D-9940-9EF8-6589F5E9FA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161" b="24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167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DE3FA5F-BB7A-C445-95A2-316F6FD9C55C}"/>
              </a:ext>
            </a:extLst>
          </p:cNvPr>
          <p:cNvSpPr/>
          <p:nvPr/>
        </p:nvSpPr>
        <p:spPr>
          <a:xfrm>
            <a:off x="4935987" y="1256328"/>
            <a:ext cx="4397519" cy="1636389"/>
          </a:xfrm>
          <a:prstGeom prst="roundRect">
            <a:avLst>
              <a:gd name="adj" fmla="val 9702"/>
            </a:avLst>
          </a:prstGeom>
          <a:solidFill>
            <a:srgbClr val="162444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4B5AC-3AD9-2540-82D3-C2510C67A74F}"/>
              </a:ext>
            </a:extLst>
          </p:cNvPr>
          <p:cNvSpPr txBox="1"/>
          <p:nvPr/>
        </p:nvSpPr>
        <p:spPr>
          <a:xfrm>
            <a:off x="5116263" y="1465425"/>
            <a:ext cx="3869747" cy="78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sz="1600" i="1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“Leadership is not about the next election, it's about the next generation.”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D3E7EE-785B-6547-8C7B-1078009623C3}"/>
              </a:ext>
            </a:extLst>
          </p:cNvPr>
          <p:cNvSpPr/>
          <p:nvPr/>
        </p:nvSpPr>
        <p:spPr>
          <a:xfrm>
            <a:off x="9135850" y="1465425"/>
            <a:ext cx="419060" cy="419060"/>
          </a:xfrm>
          <a:prstGeom prst="ellipse">
            <a:avLst/>
          </a:pr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C73F033D-0E8B-B04E-858C-BB7CC2074170}"/>
              </a:ext>
            </a:extLst>
          </p:cNvPr>
          <p:cNvSpPr/>
          <p:nvPr/>
        </p:nvSpPr>
        <p:spPr>
          <a:xfrm>
            <a:off x="9207414" y="1536989"/>
            <a:ext cx="275932" cy="275932"/>
          </a:xfrm>
          <a:prstGeom prst="blockArc">
            <a:avLst>
              <a:gd name="adj1" fmla="val 5443071"/>
              <a:gd name="adj2" fmla="val 0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6FB1C-E904-1345-8418-C35F9AB8A0DB}"/>
              </a:ext>
            </a:extLst>
          </p:cNvPr>
          <p:cNvSpPr txBox="1"/>
          <p:nvPr/>
        </p:nvSpPr>
        <p:spPr>
          <a:xfrm>
            <a:off x="676106" y="1802450"/>
            <a:ext cx="2722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Montserrat" pitchFamily="2" charset="77"/>
                <a:cs typeface="Poppins ExtraBold" pitchFamily="2" charset="77"/>
              </a:defRPr>
            </a:lvl1pPr>
          </a:lstStyle>
          <a:p>
            <a:pPr algn="l"/>
            <a:r>
              <a:rPr lang="en-ID" sz="3200" dirty="0">
                <a:latin typeface="Titillium" pitchFamily="2" charset="77"/>
              </a:rPr>
              <a:t>Lorem ipsum</a:t>
            </a:r>
          </a:p>
          <a:p>
            <a:pPr algn="l"/>
            <a:r>
              <a:rPr lang="en-ID" sz="3200" dirty="0" err="1">
                <a:latin typeface="Titillium" pitchFamily="2" charset="77"/>
              </a:rPr>
              <a:t>dolor</a:t>
            </a:r>
            <a:r>
              <a:rPr lang="en-ID" sz="3200" dirty="0">
                <a:latin typeface="Titillium" pitchFamily="2" charset="77"/>
              </a:rPr>
              <a:t> sit </a:t>
            </a:r>
            <a:r>
              <a:rPr lang="en-ID" sz="3200" dirty="0" err="1">
                <a:latin typeface="Titillium" pitchFamily="2" charset="77"/>
              </a:rPr>
              <a:t>amet</a:t>
            </a:r>
            <a:r>
              <a:rPr lang="en-ID" sz="3200" dirty="0">
                <a:latin typeface="Titillium" pitchFamily="2" charset="77"/>
              </a:rPr>
              <a:t>,</a:t>
            </a:r>
          </a:p>
          <a:p>
            <a:pPr algn="l"/>
            <a:r>
              <a:rPr lang="en-ID" sz="3200" dirty="0" err="1">
                <a:latin typeface="Titillium" pitchFamily="2" charset="77"/>
              </a:rPr>
              <a:t>consectetur</a:t>
            </a:r>
            <a:endParaRPr lang="en-US" sz="3200" dirty="0">
              <a:latin typeface="Titillium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82218-7789-2541-8B4F-94AD361E4524}"/>
              </a:ext>
            </a:extLst>
          </p:cNvPr>
          <p:cNvSpPr txBox="1"/>
          <p:nvPr/>
        </p:nvSpPr>
        <p:spPr>
          <a:xfrm>
            <a:off x="616795" y="3673692"/>
            <a:ext cx="3397644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dirty="0">
                <a:latin typeface="Titillium" pitchFamily="2" charset="77"/>
              </a:rPr>
              <a:t>Lorem ipsum </a:t>
            </a:r>
            <a:r>
              <a:rPr lang="en-ID" dirty="0" err="1">
                <a:latin typeface="Titillium" pitchFamily="2" charset="77"/>
              </a:rPr>
              <a:t>dolor</a:t>
            </a:r>
            <a:r>
              <a:rPr lang="en-ID" dirty="0">
                <a:latin typeface="Titillium" pitchFamily="2" charset="77"/>
              </a:rPr>
              <a:t> sit </a:t>
            </a:r>
            <a:r>
              <a:rPr lang="en-ID" dirty="0" err="1">
                <a:latin typeface="Titillium" pitchFamily="2" charset="77"/>
              </a:rPr>
              <a:t>amet</a:t>
            </a:r>
            <a:r>
              <a:rPr lang="en-ID" dirty="0">
                <a:latin typeface="Titillium" pitchFamily="2" charset="77"/>
              </a:rPr>
              <a:t>, </a:t>
            </a:r>
            <a:r>
              <a:rPr lang="en-ID" dirty="0" err="1">
                <a:latin typeface="Titillium" pitchFamily="2" charset="77"/>
              </a:rPr>
              <a:t>consectetur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adipiscing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elit</a:t>
            </a:r>
            <a:r>
              <a:rPr lang="en-ID" dirty="0">
                <a:latin typeface="Titillium" pitchFamily="2" charset="77"/>
              </a:rPr>
              <a:t>, </a:t>
            </a:r>
            <a:r>
              <a:rPr lang="en-ID" dirty="0" err="1">
                <a:latin typeface="Titillium" pitchFamily="2" charset="77"/>
              </a:rPr>
              <a:t>sed</a:t>
            </a:r>
            <a:r>
              <a:rPr lang="en-ID" dirty="0">
                <a:latin typeface="Titillium" pitchFamily="2" charset="77"/>
              </a:rPr>
              <a:t> do </a:t>
            </a:r>
            <a:r>
              <a:rPr lang="en-ID" dirty="0" err="1">
                <a:latin typeface="Titillium" pitchFamily="2" charset="77"/>
              </a:rPr>
              <a:t>eiusmod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tempor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incididunt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ut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labore</a:t>
            </a:r>
            <a:r>
              <a:rPr lang="en-ID" dirty="0">
                <a:latin typeface="Titillium" pitchFamily="2" charset="77"/>
              </a:rPr>
              <a:t> et dolore magna </a:t>
            </a:r>
            <a:r>
              <a:rPr lang="en-ID" dirty="0" err="1">
                <a:latin typeface="Titillium" pitchFamily="2" charset="77"/>
              </a:rPr>
              <a:t>aliqua</a:t>
            </a:r>
            <a:r>
              <a:rPr lang="en-ID" dirty="0">
                <a:latin typeface="Titillium" pitchFamily="2" charset="77"/>
              </a:rPr>
              <a:t>. Ut </a:t>
            </a:r>
            <a:r>
              <a:rPr lang="en-ID" dirty="0" err="1">
                <a:latin typeface="Titillium" pitchFamily="2" charset="77"/>
              </a:rPr>
              <a:t>enim</a:t>
            </a:r>
            <a:r>
              <a:rPr lang="en-ID" dirty="0">
                <a:latin typeface="Titillium" pitchFamily="2" charset="77"/>
              </a:rPr>
              <a:t> ad minim </a:t>
            </a:r>
            <a:r>
              <a:rPr lang="en-ID" dirty="0" err="1">
                <a:latin typeface="Titillium" pitchFamily="2" charset="77"/>
              </a:rPr>
              <a:t>veniam</a:t>
            </a:r>
            <a:r>
              <a:rPr lang="en-ID" dirty="0">
                <a:latin typeface="Titillium" pitchFamily="2" charset="77"/>
              </a:rPr>
              <a:t>, </a:t>
            </a:r>
            <a:r>
              <a:rPr lang="en-ID" dirty="0" err="1">
                <a:latin typeface="Titillium" pitchFamily="2" charset="77"/>
              </a:rPr>
              <a:t>quis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nostrud</a:t>
            </a:r>
            <a:r>
              <a:rPr lang="en-ID" dirty="0">
                <a:latin typeface="Titillium" pitchFamily="2" charset="77"/>
              </a:rPr>
              <a:t> exercitation </a:t>
            </a:r>
            <a:r>
              <a:rPr lang="en-ID" dirty="0" err="1">
                <a:latin typeface="Titillium" pitchFamily="2" charset="77"/>
              </a:rPr>
              <a:t>ullamco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laboris</a:t>
            </a:r>
            <a:r>
              <a:rPr lang="en-ID" dirty="0">
                <a:latin typeface="Titillium" pitchFamily="2" charset="77"/>
              </a:rPr>
              <a:t> nisi </a:t>
            </a:r>
            <a:r>
              <a:rPr lang="en-ID" dirty="0" err="1">
                <a:latin typeface="Titillium" pitchFamily="2" charset="77"/>
              </a:rPr>
              <a:t>ut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aliquip</a:t>
            </a:r>
            <a:r>
              <a:rPr lang="en-ID" dirty="0">
                <a:latin typeface="Titillium" pitchFamily="2" charset="77"/>
              </a:rPr>
              <a:t> ex </a:t>
            </a:r>
            <a:r>
              <a:rPr lang="en-ID" dirty="0" err="1">
                <a:latin typeface="Titillium" pitchFamily="2" charset="77"/>
              </a:rPr>
              <a:t>ea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commodo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consequat</a:t>
            </a:r>
            <a:r>
              <a:rPr lang="en-ID" dirty="0">
                <a:latin typeface="Titillium" pitchFamily="2" charset="77"/>
              </a:rPr>
              <a:t>. 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73E7C2-C621-6044-A452-CBA1653D5CB9}"/>
              </a:ext>
            </a:extLst>
          </p:cNvPr>
          <p:cNvGrpSpPr/>
          <p:nvPr/>
        </p:nvGrpSpPr>
        <p:grpSpPr>
          <a:xfrm>
            <a:off x="706033" y="1315949"/>
            <a:ext cx="2254473" cy="353927"/>
            <a:chOff x="7514430" y="1614573"/>
            <a:chExt cx="2254473" cy="353927"/>
          </a:xfrm>
        </p:grpSpPr>
        <p:sp>
          <p:nvSpPr>
            <p:cNvPr id="25" name="Round Same Side Corner Rectangle 24">
              <a:extLst>
                <a:ext uri="{FF2B5EF4-FFF2-40B4-BE49-F238E27FC236}">
                  <a16:creationId xmlns:a16="http://schemas.microsoft.com/office/drawing/2014/main" id="{05DB05D5-9CEB-2F42-BBA2-A7B44E591BF0}"/>
                </a:ext>
              </a:extLst>
            </p:cNvPr>
            <p:cNvSpPr/>
            <p:nvPr/>
          </p:nvSpPr>
          <p:spPr>
            <a:xfrm rot="16200000">
              <a:off x="7514430" y="1614573"/>
              <a:ext cx="353926" cy="353926"/>
            </a:xfrm>
            <a:prstGeom prst="round2SameRect">
              <a:avLst/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26" name="Round Same Side Corner Rectangle 25">
              <a:extLst>
                <a:ext uri="{FF2B5EF4-FFF2-40B4-BE49-F238E27FC236}">
                  <a16:creationId xmlns:a16="http://schemas.microsoft.com/office/drawing/2014/main" id="{F612C0B5-76BE-904E-8A08-0167D769B1E4}"/>
                </a:ext>
              </a:extLst>
            </p:cNvPr>
            <p:cNvSpPr/>
            <p:nvPr/>
          </p:nvSpPr>
          <p:spPr>
            <a:xfrm rot="5400000">
              <a:off x="8641666" y="841263"/>
              <a:ext cx="353926" cy="1900548"/>
            </a:xfrm>
            <a:prstGeom prst="round2SameRect">
              <a:avLst/>
            </a:prstGeom>
            <a:solidFill>
              <a:srgbClr val="162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E62246-12D7-6C47-8D36-57D2EF5605AB}"/>
                </a:ext>
              </a:extLst>
            </p:cNvPr>
            <p:cNvSpPr txBox="1"/>
            <p:nvPr/>
          </p:nvSpPr>
          <p:spPr>
            <a:xfrm>
              <a:off x="7958122" y="1653036"/>
              <a:ext cx="1672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Titillium" pitchFamily="2" charset="77"/>
                  <a:cs typeface="Poppins Medium" pitchFamily="2" charset="77"/>
                </a:rPr>
                <a:t>Lorem ipsum </a:t>
              </a:r>
              <a:r>
                <a:rPr lang="en-US" sz="1200" dirty="0" err="1">
                  <a:solidFill>
                    <a:schemeClr val="bg1"/>
                  </a:solidFill>
                  <a:latin typeface="Titillium" pitchFamily="2" charset="77"/>
                  <a:cs typeface="Poppins Medium" pitchFamily="2" charset="77"/>
                </a:rPr>
                <a:t>doloor</a:t>
              </a:r>
              <a:r>
                <a:rPr lang="en-US" sz="1200" dirty="0">
                  <a:solidFill>
                    <a:schemeClr val="bg1"/>
                  </a:solidFill>
                  <a:latin typeface="Titillium" pitchFamily="2" charset="77"/>
                  <a:cs typeface="Poppins Medium" pitchFamily="2" charset="77"/>
                </a:rPr>
                <a:t> sit</a:t>
              </a:r>
            </a:p>
          </p:txBody>
        </p:sp>
        <p:grpSp>
          <p:nvGrpSpPr>
            <p:cNvPr id="28" name="Graphic 29">
              <a:extLst>
                <a:ext uri="{FF2B5EF4-FFF2-40B4-BE49-F238E27FC236}">
                  <a16:creationId xmlns:a16="http://schemas.microsoft.com/office/drawing/2014/main" id="{A71CE0E9-9E66-B24E-89D7-0CB8BBF0F35D}"/>
                </a:ext>
              </a:extLst>
            </p:cNvPr>
            <p:cNvGrpSpPr/>
            <p:nvPr/>
          </p:nvGrpSpPr>
          <p:grpSpPr>
            <a:xfrm>
              <a:off x="7593984" y="1694126"/>
              <a:ext cx="194818" cy="194818"/>
              <a:chOff x="3657600" y="990600"/>
              <a:chExt cx="4876800" cy="4876800"/>
            </a:xfrm>
            <a:solidFill>
              <a:schemeClr val="bg1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CD27771-A967-714C-B40F-78FF67FF111C}"/>
                  </a:ext>
                </a:extLst>
              </p:cNvPr>
              <p:cNvSpPr/>
              <p:nvPr/>
            </p:nvSpPr>
            <p:spPr>
              <a:xfrm>
                <a:off x="3657600" y="1019098"/>
                <a:ext cx="4876800" cy="1828800"/>
              </a:xfrm>
              <a:custGeom>
                <a:avLst/>
                <a:gdLst>
                  <a:gd name="connsiteX0" fmla="*/ 3048000 w 4876800"/>
                  <a:gd name="connsiteY0" fmla="*/ 850392 h 1828800"/>
                  <a:gd name="connsiteX1" fmla="*/ 3048000 w 4876800"/>
                  <a:gd name="connsiteY1" fmla="*/ 849173 h 1828800"/>
                  <a:gd name="connsiteX2" fmla="*/ 3960571 w 4876800"/>
                  <a:gd name="connsiteY2" fmla="*/ 1257910 h 1828800"/>
                  <a:gd name="connsiteX3" fmla="*/ 4876800 w 4876800"/>
                  <a:gd name="connsiteY3" fmla="*/ 914400 h 1828800"/>
                  <a:gd name="connsiteX4" fmla="*/ 2438400 w 4876800"/>
                  <a:gd name="connsiteY4" fmla="*/ 0 h 1828800"/>
                  <a:gd name="connsiteX5" fmla="*/ 0 w 4876800"/>
                  <a:gd name="connsiteY5" fmla="*/ 914400 h 1828800"/>
                  <a:gd name="connsiteX6" fmla="*/ 2438400 w 4876800"/>
                  <a:gd name="connsiteY6" fmla="*/ 1828800 h 1828800"/>
                  <a:gd name="connsiteX7" fmla="*/ 3350971 w 4876800"/>
                  <a:gd name="connsiteY7" fmla="*/ 1486510 h 1828800"/>
                  <a:gd name="connsiteX8" fmla="*/ 2438400 w 4876800"/>
                  <a:gd name="connsiteY8" fmla="*/ 1110386 h 1828800"/>
                  <a:gd name="connsiteX9" fmla="*/ 2438400 w 4876800"/>
                  <a:gd name="connsiteY9" fmla="*/ 1109472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0" h="1828800">
                    <a:moveTo>
                      <a:pt x="3048000" y="850392"/>
                    </a:moveTo>
                    <a:lnTo>
                      <a:pt x="3048000" y="849173"/>
                    </a:lnTo>
                    <a:lnTo>
                      <a:pt x="3960571" y="1257910"/>
                    </a:lnTo>
                    <a:lnTo>
                      <a:pt x="4876800" y="914400"/>
                    </a:lnTo>
                    <a:lnTo>
                      <a:pt x="2438400" y="0"/>
                    </a:lnTo>
                    <a:lnTo>
                      <a:pt x="0" y="914400"/>
                    </a:lnTo>
                    <a:lnTo>
                      <a:pt x="2438400" y="1828800"/>
                    </a:lnTo>
                    <a:lnTo>
                      <a:pt x="3350971" y="1486510"/>
                    </a:lnTo>
                    <a:lnTo>
                      <a:pt x="2438400" y="1110386"/>
                    </a:lnTo>
                    <a:lnTo>
                      <a:pt x="2438400" y="11094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CB46362-7113-AF48-981D-F3CD83FA6AC3}"/>
                  </a:ext>
                </a:extLst>
              </p:cNvPr>
              <p:cNvSpPr/>
              <p:nvPr/>
            </p:nvSpPr>
            <p:spPr>
              <a:xfrm>
                <a:off x="3657600" y="2238298"/>
                <a:ext cx="2286000" cy="3600602"/>
              </a:xfrm>
              <a:custGeom>
                <a:avLst/>
                <a:gdLst>
                  <a:gd name="connsiteX0" fmla="*/ 0 w 2286000"/>
                  <a:gd name="connsiteY0" fmla="*/ 0 h 3600602"/>
                  <a:gd name="connsiteX1" fmla="*/ 0 w 2286000"/>
                  <a:gd name="connsiteY1" fmla="*/ 2743200 h 3600602"/>
                  <a:gd name="connsiteX2" fmla="*/ 2286000 w 2286000"/>
                  <a:gd name="connsiteY2" fmla="*/ 3600602 h 3600602"/>
                  <a:gd name="connsiteX3" fmla="*/ 2286000 w 2286000"/>
                  <a:gd name="connsiteY3" fmla="*/ 857402 h 3600602"/>
                  <a:gd name="connsiteX4" fmla="*/ 0 w 2286000"/>
                  <a:gd name="connsiteY4" fmla="*/ 0 h 3600602"/>
                  <a:gd name="connsiteX5" fmla="*/ 1219200 w 2286000"/>
                  <a:gd name="connsiteY5" fmla="*/ 2753259 h 3600602"/>
                  <a:gd name="connsiteX6" fmla="*/ 609600 w 2286000"/>
                  <a:gd name="connsiteY6" fmla="*/ 2524659 h 3600602"/>
                  <a:gd name="connsiteX7" fmla="*/ 609600 w 2286000"/>
                  <a:gd name="connsiteY7" fmla="*/ 2199437 h 3600602"/>
                  <a:gd name="connsiteX8" fmla="*/ 1219200 w 2286000"/>
                  <a:gd name="connsiteY8" fmla="*/ 2428037 h 3600602"/>
                  <a:gd name="connsiteX9" fmla="*/ 1219200 w 2286000"/>
                  <a:gd name="connsiteY9" fmla="*/ 2753259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0" h="3600602">
                    <a:moveTo>
                      <a:pt x="0" y="0"/>
                    </a:moveTo>
                    <a:lnTo>
                      <a:pt x="0" y="2743200"/>
                    </a:lnTo>
                    <a:lnTo>
                      <a:pt x="2286000" y="3600602"/>
                    </a:lnTo>
                    <a:lnTo>
                      <a:pt x="2286000" y="857402"/>
                    </a:lnTo>
                    <a:lnTo>
                      <a:pt x="0" y="0"/>
                    </a:lnTo>
                    <a:close/>
                    <a:moveTo>
                      <a:pt x="1219200" y="2753259"/>
                    </a:moveTo>
                    <a:lnTo>
                      <a:pt x="609600" y="2524659"/>
                    </a:lnTo>
                    <a:lnTo>
                      <a:pt x="609600" y="2199437"/>
                    </a:lnTo>
                    <a:lnTo>
                      <a:pt x="1219200" y="2428037"/>
                    </a:lnTo>
                    <a:lnTo>
                      <a:pt x="1219200" y="27532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5B44E7D-8BF2-2D40-B76E-9E92044FD533}"/>
                  </a:ext>
                </a:extLst>
              </p:cNvPr>
              <p:cNvSpPr/>
              <p:nvPr/>
            </p:nvSpPr>
            <p:spPr>
              <a:xfrm>
                <a:off x="6248400" y="2238298"/>
                <a:ext cx="2286000" cy="3600602"/>
              </a:xfrm>
              <a:custGeom>
                <a:avLst/>
                <a:gdLst>
                  <a:gd name="connsiteX0" fmla="*/ 1371600 w 2286000"/>
                  <a:gd name="connsiteY0" fmla="*/ 342900 h 3600602"/>
                  <a:gd name="connsiteX1" fmla="*/ 1371600 w 2286000"/>
                  <a:gd name="connsiteY1" fmla="*/ 1106424 h 3600602"/>
                  <a:gd name="connsiteX2" fmla="*/ 762000 w 2286000"/>
                  <a:gd name="connsiteY2" fmla="*/ 1335024 h 3600602"/>
                  <a:gd name="connsiteX3" fmla="*/ 762000 w 2286000"/>
                  <a:gd name="connsiteY3" fmla="*/ 571500 h 3600602"/>
                  <a:gd name="connsiteX4" fmla="*/ 0 w 2286000"/>
                  <a:gd name="connsiteY4" fmla="*/ 857402 h 3600602"/>
                  <a:gd name="connsiteX5" fmla="*/ 0 w 2286000"/>
                  <a:gd name="connsiteY5" fmla="*/ 3600602 h 3600602"/>
                  <a:gd name="connsiteX6" fmla="*/ 2286000 w 2286000"/>
                  <a:gd name="connsiteY6" fmla="*/ 2743200 h 3600602"/>
                  <a:gd name="connsiteX7" fmla="*/ 2286000 w 2286000"/>
                  <a:gd name="connsiteY7" fmla="*/ 0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0" h="3600602">
                    <a:moveTo>
                      <a:pt x="1371600" y="342900"/>
                    </a:moveTo>
                    <a:lnTo>
                      <a:pt x="1371600" y="1106424"/>
                    </a:lnTo>
                    <a:lnTo>
                      <a:pt x="762000" y="1335024"/>
                    </a:lnTo>
                    <a:lnTo>
                      <a:pt x="762000" y="571500"/>
                    </a:lnTo>
                    <a:lnTo>
                      <a:pt x="0" y="857402"/>
                    </a:lnTo>
                    <a:lnTo>
                      <a:pt x="0" y="3600602"/>
                    </a:lnTo>
                    <a:lnTo>
                      <a:pt x="2286000" y="2743200"/>
                    </a:lnTo>
                    <a:lnTo>
                      <a:pt x="22860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</p:grp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C3C5ED-F88F-8C4A-A45B-CE2361DE3A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5698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4992BC6-7543-EC4E-BDC1-0F2EEFCFBA00}"/>
              </a:ext>
            </a:extLst>
          </p:cNvPr>
          <p:cNvSpPr/>
          <p:nvPr/>
        </p:nvSpPr>
        <p:spPr>
          <a:xfrm>
            <a:off x="2851411" y="-1"/>
            <a:ext cx="1481888" cy="6858001"/>
          </a:xfrm>
          <a:prstGeom prst="rect">
            <a:avLst/>
          </a:pr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AFBB8-ABCE-9843-ACDB-F831B21DFB15}"/>
              </a:ext>
            </a:extLst>
          </p:cNvPr>
          <p:cNvSpPr/>
          <p:nvPr/>
        </p:nvSpPr>
        <p:spPr>
          <a:xfrm>
            <a:off x="0" y="0"/>
            <a:ext cx="2828261" cy="6858000"/>
          </a:xfrm>
          <a:prstGeom prst="rect">
            <a:avLst/>
          </a:prstGeom>
          <a:solidFill>
            <a:srgbClr val="162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C37289-763F-8B4B-936F-EF0B1DFFEE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DA02D9AA-CD88-054E-8F5E-F2FD8976AB6E}"/>
              </a:ext>
            </a:extLst>
          </p:cNvPr>
          <p:cNvSpPr/>
          <p:nvPr/>
        </p:nvSpPr>
        <p:spPr>
          <a:xfrm>
            <a:off x="1641390" y="1254642"/>
            <a:ext cx="4274289" cy="5603358"/>
          </a:xfrm>
          <a:prstGeom prst="round2SameRect">
            <a:avLst>
              <a:gd name="adj1" fmla="val 3398"/>
              <a:gd name="adj2" fmla="val 0"/>
            </a:avLst>
          </a:prstGeom>
          <a:gradFill flip="none" rotWithShape="1">
            <a:gsLst>
              <a:gs pos="0">
                <a:srgbClr val="D92328">
                  <a:alpha val="10000"/>
                </a:srgbClr>
              </a:gs>
              <a:gs pos="100000">
                <a:srgbClr val="162444">
                  <a:alpha val="8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6FB1C-E904-1345-8418-C35F9AB8A0DB}"/>
              </a:ext>
            </a:extLst>
          </p:cNvPr>
          <p:cNvSpPr txBox="1"/>
          <p:nvPr/>
        </p:nvSpPr>
        <p:spPr>
          <a:xfrm>
            <a:off x="6775241" y="3080765"/>
            <a:ext cx="3466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atin typeface="Montserrat" pitchFamily="2" charset="77"/>
                <a:cs typeface="Poppins ExtraBold" pitchFamily="2" charset="77"/>
              </a:defRPr>
            </a:lvl1pPr>
          </a:lstStyle>
          <a:p>
            <a:r>
              <a:rPr lang="en-ID" dirty="0">
                <a:latin typeface="Titillium" pitchFamily="2" charset="77"/>
              </a:rPr>
              <a:t>Lorem ipsum </a:t>
            </a:r>
            <a:r>
              <a:rPr lang="en-ID" dirty="0" err="1">
                <a:latin typeface="Titillium" pitchFamily="2" charset="77"/>
              </a:rPr>
              <a:t>dolor</a:t>
            </a:r>
            <a:endParaRPr lang="en-ID" dirty="0">
              <a:latin typeface="Titillium" pitchFamily="2" charset="77"/>
            </a:endParaRPr>
          </a:p>
          <a:p>
            <a:r>
              <a:rPr lang="en-ID" dirty="0">
                <a:latin typeface="Titillium" pitchFamily="2" charset="77"/>
              </a:rPr>
              <a:t>sit </a:t>
            </a:r>
            <a:r>
              <a:rPr lang="en-ID" dirty="0" err="1">
                <a:latin typeface="Titillium" pitchFamily="2" charset="77"/>
              </a:rPr>
              <a:t>amet</a:t>
            </a:r>
            <a:endParaRPr lang="en-US" dirty="0">
              <a:latin typeface="Titillium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82218-7789-2541-8B4F-94AD361E4524}"/>
              </a:ext>
            </a:extLst>
          </p:cNvPr>
          <p:cNvSpPr txBox="1"/>
          <p:nvPr/>
        </p:nvSpPr>
        <p:spPr>
          <a:xfrm>
            <a:off x="6775242" y="4451951"/>
            <a:ext cx="410309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ID" dirty="0">
                <a:latin typeface="Titillium" pitchFamily="2" charset="77"/>
              </a:rPr>
              <a:t>Lorem ipsum </a:t>
            </a:r>
            <a:r>
              <a:rPr lang="en-ID" dirty="0" err="1">
                <a:latin typeface="Titillium" pitchFamily="2" charset="77"/>
              </a:rPr>
              <a:t>dolor</a:t>
            </a:r>
            <a:r>
              <a:rPr lang="en-ID" dirty="0">
                <a:latin typeface="Titillium" pitchFamily="2" charset="77"/>
              </a:rPr>
              <a:t> sit </a:t>
            </a:r>
            <a:r>
              <a:rPr lang="en-ID" dirty="0" err="1">
                <a:latin typeface="Titillium" pitchFamily="2" charset="77"/>
              </a:rPr>
              <a:t>amet</a:t>
            </a:r>
            <a:r>
              <a:rPr lang="en-ID" dirty="0">
                <a:latin typeface="Titillium" pitchFamily="2" charset="77"/>
              </a:rPr>
              <a:t>, </a:t>
            </a:r>
            <a:r>
              <a:rPr lang="en-ID" dirty="0" err="1">
                <a:latin typeface="Titillium" pitchFamily="2" charset="77"/>
              </a:rPr>
              <a:t>consectetur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adipiscing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elit</a:t>
            </a:r>
            <a:r>
              <a:rPr lang="en-ID" dirty="0">
                <a:latin typeface="Titillium" pitchFamily="2" charset="77"/>
              </a:rPr>
              <a:t>, </a:t>
            </a:r>
            <a:r>
              <a:rPr lang="en-ID" dirty="0" err="1">
                <a:latin typeface="Titillium" pitchFamily="2" charset="77"/>
              </a:rPr>
              <a:t>sed</a:t>
            </a:r>
            <a:r>
              <a:rPr lang="en-ID" dirty="0">
                <a:latin typeface="Titillium" pitchFamily="2" charset="77"/>
              </a:rPr>
              <a:t> do </a:t>
            </a:r>
            <a:r>
              <a:rPr lang="en-ID" dirty="0" err="1">
                <a:latin typeface="Titillium" pitchFamily="2" charset="77"/>
              </a:rPr>
              <a:t>eiusmod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tempor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incididunt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ut</a:t>
            </a:r>
            <a:r>
              <a:rPr lang="en-ID" dirty="0">
                <a:latin typeface="Titillium" pitchFamily="2" charset="77"/>
              </a:rPr>
              <a:t> </a:t>
            </a:r>
            <a:r>
              <a:rPr lang="en-ID" dirty="0" err="1">
                <a:latin typeface="Titillium" pitchFamily="2" charset="77"/>
              </a:rPr>
              <a:t>labore</a:t>
            </a:r>
            <a:r>
              <a:rPr lang="en-ID" dirty="0">
                <a:latin typeface="Titillium" pitchFamily="2" charset="77"/>
              </a:rPr>
              <a:t> et dolore magna </a:t>
            </a:r>
            <a:r>
              <a:rPr lang="en-ID" dirty="0" err="1">
                <a:latin typeface="Titillium" pitchFamily="2" charset="77"/>
              </a:rPr>
              <a:t>aliqua</a:t>
            </a:r>
            <a:r>
              <a:rPr lang="en-ID" dirty="0">
                <a:latin typeface="Titillium" pitchFamily="2" charset="77"/>
              </a:rPr>
              <a:t>.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4FED72-3DB9-A54F-A98D-7DB8CCDB623F}"/>
              </a:ext>
            </a:extLst>
          </p:cNvPr>
          <p:cNvGrpSpPr/>
          <p:nvPr/>
        </p:nvGrpSpPr>
        <p:grpSpPr>
          <a:xfrm>
            <a:off x="6862669" y="2589809"/>
            <a:ext cx="2254473" cy="353927"/>
            <a:chOff x="7514430" y="1614573"/>
            <a:chExt cx="2254473" cy="353927"/>
          </a:xfrm>
        </p:grpSpPr>
        <p:sp>
          <p:nvSpPr>
            <p:cNvPr id="6" name="Round Same Side Corner Rectangle 5">
              <a:extLst>
                <a:ext uri="{FF2B5EF4-FFF2-40B4-BE49-F238E27FC236}">
                  <a16:creationId xmlns:a16="http://schemas.microsoft.com/office/drawing/2014/main" id="{6B8AF936-ED02-2A49-A3F3-A45680C7ED1E}"/>
                </a:ext>
              </a:extLst>
            </p:cNvPr>
            <p:cNvSpPr/>
            <p:nvPr/>
          </p:nvSpPr>
          <p:spPr>
            <a:xfrm rot="16200000">
              <a:off x="7514430" y="1614573"/>
              <a:ext cx="353926" cy="353926"/>
            </a:xfrm>
            <a:prstGeom prst="round2SameRect">
              <a:avLst/>
            </a:prstGeom>
            <a:solidFill>
              <a:srgbClr val="AE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tillium" pitchFamily="2" charset="77"/>
              </a:endParaRPr>
            </a:p>
          </p:txBody>
        </p:sp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5CD37E9C-318B-AD4A-8629-A4C6C43FD293}"/>
                </a:ext>
              </a:extLst>
            </p:cNvPr>
            <p:cNvSpPr/>
            <p:nvPr/>
          </p:nvSpPr>
          <p:spPr>
            <a:xfrm rot="5400000">
              <a:off x="8641666" y="841263"/>
              <a:ext cx="353926" cy="1900548"/>
            </a:xfrm>
            <a:prstGeom prst="round2SameRect">
              <a:avLst/>
            </a:prstGeom>
            <a:solidFill>
              <a:srgbClr val="162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tillium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968EE8-B43B-BE45-993D-75F86F5ACF84}"/>
                </a:ext>
              </a:extLst>
            </p:cNvPr>
            <p:cNvSpPr txBox="1"/>
            <p:nvPr/>
          </p:nvSpPr>
          <p:spPr>
            <a:xfrm>
              <a:off x="7958122" y="1653036"/>
              <a:ext cx="1527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Titillium" pitchFamily="2" charset="77"/>
                  <a:cs typeface="Poppins Medium" pitchFamily="2" charset="77"/>
                </a:rPr>
                <a:t>Our Vision &amp; Mission</a:t>
              </a:r>
            </a:p>
          </p:txBody>
        </p:sp>
        <p:grpSp>
          <p:nvGrpSpPr>
            <p:cNvPr id="9" name="Graphic 29">
              <a:extLst>
                <a:ext uri="{FF2B5EF4-FFF2-40B4-BE49-F238E27FC236}">
                  <a16:creationId xmlns:a16="http://schemas.microsoft.com/office/drawing/2014/main" id="{7DDEBF5A-038B-7640-8A83-C7ED1729F66A}"/>
                </a:ext>
              </a:extLst>
            </p:cNvPr>
            <p:cNvGrpSpPr/>
            <p:nvPr/>
          </p:nvGrpSpPr>
          <p:grpSpPr>
            <a:xfrm>
              <a:off x="7593984" y="1694126"/>
              <a:ext cx="194818" cy="194818"/>
              <a:chOff x="3657600" y="990600"/>
              <a:chExt cx="4876800" cy="4876800"/>
            </a:xfrm>
            <a:solidFill>
              <a:schemeClr val="bg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B694454C-052C-1246-9149-0BF8E0BA9917}"/>
                  </a:ext>
                </a:extLst>
              </p:cNvPr>
              <p:cNvSpPr/>
              <p:nvPr/>
            </p:nvSpPr>
            <p:spPr>
              <a:xfrm>
                <a:off x="3657600" y="1019098"/>
                <a:ext cx="4876800" cy="1828800"/>
              </a:xfrm>
              <a:custGeom>
                <a:avLst/>
                <a:gdLst>
                  <a:gd name="connsiteX0" fmla="*/ 3048000 w 4876800"/>
                  <a:gd name="connsiteY0" fmla="*/ 850392 h 1828800"/>
                  <a:gd name="connsiteX1" fmla="*/ 3048000 w 4876800"/>
                  <a:gd name="connsiteY1" fmla="*/ 849173 h 1828800"/>
                  <a:gd name="connsiteX2" fmla="*/ 3960571 w 4876800"/>
                  <a:gd name="connsiteY2" fmla="*/ 1257910 h 1828800"/>
                  <a:gd name="connsiteX3" fmla="*/ 4876800 w 4876800"/>
                  <a:gd name="connsiteY3" fmla="*/ 914400 h 1828800"/>
                  <a:gd name="connsiteX4" fmla="*/ 2438400 w 4876800"/>
                  <a:gd name="connsiteY4" fmla="*/ 0 h 1828800"/>
                  <a:gd name="connsiteX5" fmla="*/ 0 w 4876800"/>
                  <a:gd name="connsiteY5" fmla="*/ 914400 h 1828800"/>
                  <a:gd name="connsiteX6" fmla="*/ 2438400 w 4876800"/>
                  <a:gd name="connsiteY6" fmla="*/ 1828800 h 1828800"/>
                  <a:gd name="connsiteX7" fmla="*/ 3350971 w 4876800"/>
                  <a:gd name="connsiteY7" fmla="*/ 1486510 h 1828800"/>
                  <a:gd name="connsiteX8" fmla="*/ 2438400 w 4876800"/>
                  <a:gd name="connsiteY8" fmla="*/ 1110386 h 1828800"/>
                  <a:gd name="connsiteX9" fmla="*/ 2438400 w 4876800"/>
                  <a:gd name="connsiteY9" fmla="*/ 1109472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0" h="1828800">
                    <a:moveTo>
                      <a:pt x="3048000" y="850392"/>
                    </a:moveTo>
                    <a:lnTo>
                      <a:pt x="3048000" y="849173"/>
                    </a:lnTo>
                    <a:lnTo>
                      <a:pt x="3960571" y="1257910"/>
                    </a:lnTo>
                    <a:lnTo>
                      <a:pt x="4876800" y="914400"/>
                    </a:lnTo>
                    <a:lnTo>
                      <a:pt x="2438400" y="0"/>
                    </a:lnTo>
                    <a:lnTo>
                      <a:pt x="0" y="914400"/>
                    </a:lnTo>
                    <a:lnTo>
                      <a:pt x="2438400" y="1828800"/>
                    </a:lnTo>
                    <a:lnTo>
                      <a:pt x="3350971" y="1486510"/>
                    </a:lnTo>
                    <a:lnTo>
                      <a:pt x="2438400" y="1110386"/>
                    </a:lnTo>
                    <a:lnTo>
                      <a:pt x="2438400" y="11094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592CC60-E831-8048-BC29-E191C0C04811}"/>
                  </a:ext>
                </a:extLst>
              </p:cNvPr>
              <p:cNvSpPr/>
              <p:nvPr/>
            </p:nvSpPr>
            <p:spPr>
              <a:xfrm>
                <a:off x="3657600" y="2238298"/>
                <a:ext cx="2286000" cy="3600602"/>
              </a:xfrm>
              <a:custGeom>
                <a:avLst/>
                <a:gdLst>
                  <a:gd name="connsiteX0" fmla="*/ 0 w 2286000"/>
                  <a:gd name="connsiteY0" fmla="*/ 0 h 3600602"/>
                  <a:gd name="connsiteX1" fmla="*/ 0 w 2286000"/>
                  <a:gd name="connsiteY1" fmla="*/ 2743200 h 3600602"/>
                  <a:gd name="connsiteX2" fmla="*/ 2286000 w 2286000"/>
                  <a:gd name="connsiteY2" fmla="*/ 3600602 h 3600602"/>
                  <a:gd name="connsiteX3" fmla="*/ 2286000 w 2286000"/>
                  <a:gd name="connsiteY3" fmla="*/ 857402 h 3600602"/>
                  <a:gd name="connsiteX4" fmla="*/ 0 w 2286000"/>
                  <a:gd name="connsiteY4" fmla="*/ 0 h 3600602"/>
                  <a:gd name="connsiteX5" fmla="*/ 1219200 w 2286000"/>
                  <a:gd name="connsiteY5" fmla="*/ 2753259 h 3600602"/>
                  <a:gd name="connsiteX6" fmla="*/ 609600 w 2286000"/>
                  <a:gd name="connsiteY6" fmla="*/ 2524659 h 3600602"/>
                  <a:gd name="connsiteX7" fmla="*/ 609600 w 2286000"/>
                  <a:gd name="connsiteY7" fmla="*/ 2199437 h 3600602"/>
                  <a:gd name="connsiteX8" fmla="*/ 1219200 w 2286000"/>
                  <a:gd name="connsiteY8" fmla="*/ 2428037 h 3600602"/>
                  <a:gd name="connsiteX9" fmla="*/ 1219200 w 2286000"/>
                  <a:gd name="connsiteY9" fmla="*/ 2753259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0" h="3600602">
                    <a:moveTo>
                      <a:pt x="0" y="0"/>
                    </a:moveTo>
                    <a:lnTo>
                      <a:pt x="0" y="2743200"/>
                    </a:lnTo>
                    <a:lnTo>
                      <a:pt x="2286000" y="3600602"/>
                    </a:lnTo>
                    <a:lnTo>
                      <a:pt x="2286000" y="857402"/>
                    </a:lnTo>
                    <a:lnTo>
                      <a:pt x="0" y="0"/>
                    </a:lnTo>
                    <a:close/>
                    <a:moveTo>
                      <a:pt x="1219200" y="2753259"/>
                    </a:moveTo>
                    <a:lnTo>
                      <a:pt x="609600" y="2524659"/>
                    </a:lnTo>
                    <a:lnTo>
                      <a:pt x="609600" y="2199437"/>
                    </a:lnTo>
                    <a:lnTo>
                      <a:pt x="1219200" y="2428037"/>
                    </a:lnTo>
                    <a:lnTo>
                      <a:pt x="1219200" y="27532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8704FF-8D9B-D642-AA13-561E26CF7C22}"/>
                  </a:ext>
                </a:extLst>
              </p:cNvPr>
              <p:cNvSpPr/>
              <p:nvPr/>
            </p:nvSpPr>
            <p:spPr>
              <a:xfrm>
                <a:off x="6248400" y="2238298"/>
                <a:ext cx="2286000" cy="3600602"/>
              </a:xfrm>
              <a:custGeom>
                <a:avLst/>
                <a:gdLst>
                  <a:gd name="connsiteX0" fmla="*/ 1371600 w 2286000"/>
                  <a:gd name="connsiteY0" fmla="*/ 342900 h 3600602"/>
                  <a:gd name="connsiteX1" fmla="*/ 1371600 w 2286000"/>
                  <a:gd name="connsiteY1" fmla="*/ 1106424 h 3600602"/>
                  <a:gd name="connsiteX2" fmla="*/ 762000 w 2286000"/>
                  <a:gd name="connsiteY2" fmla="*/ 1335024 h 3600602"/>
                  <a:gd name="connsiteX3" fmla="*/ 762000 w 2286000"/>
                  <a:gd name="connsiteY3" fmla="*/ 571500 h 3600602"/>
                  <a:gd name="connsiteX4" fmla="*/ 0 w 2286000"/>
                  <a:gd name="connsiteY4" fmla="*/ 857402 h 3600602"/>
                  <a:gd name="connsiteX5" fmla="*/ 0 w 2286000"/>
                  <a:gd name="connsiteY5" fmla="*/ 3600602 h 3600602"/>
                  <a:gd name="connsiteX6" fmla="*/ 2286000 w 2286000"/>
                  <a:gd name="connsiteY6" fmla="*/ 2743200 h 3600602"/>
                  <a:gd name="connsiteX7" fmla="*/ 2286000 w 2286000"/>
                  <a:gd name="connsiteY7" fmla="*/ 0 h 360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0" h="3600602">
                    <a:moveTo>
                      <a:pt x="1371600" y="342900"/>
                    </a:moveTo>
                    <a:lnTo>
                      <a:pt x="1371600" y="1106424"/>
                    </a:lnTo>
                    <a:lnTo>
                      <a:pt x="762000" y="1335024"/>
                    </a:lnTo>
                    <a:lnTo>
                      <a:pt x="762000" y="571500"/>
                    </a:lnTo>
                    <a:lnTo>
                      <a:pt x="0" y="857402"/>
                    </a:lnTo>
                    <a:lnTo>
                      <a:pt x="0" y="3600602"/>
                    </a:lnTo>
                    <a:lnTo>
                      <a:pt x="2286000" y="2743200"/>
                    </a:lnTo>
                    <a:lnTo>
                      <a:pt x="22860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tillium" pitchFamily="2" charset="77"/>
                </a:endParaRPr>
              </a:p>
            </p:txBody>
          </p:sp>
        </p:grp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42C00260-6F88-194C-955A-98C54CACC1C1}"/>
              </a:ext>
            </a:extLst>
          </p:cNvPr>
          <p:cNvSpPr/>
          <p:nvPr/>
        </p:nvSpPr>
        <p:spPr>
          <a:xfrm rot="10800000">
            <a:off x="10850072" y="-292314"/>
            <a:ext cx="1180059" cy="1798117"/>
          </a:xfrm>
          <a:custGeom>
            <a:avLst/>
            <a:gdLst>
              <a:gd name="connsiteX0" fmla="*/ 0 w 1411111"/>
              <a:gd name="connsiteY0" fmla="*/ 0 h 2763962"/>
              <a:gd name="connsiteX1" fmla="*/ 1411111 w 1411111"/>
              <a:gd name="connsiteY1" fmla="*/ 0 h 2763962"/>
              <a:gd name="connsiteX2" fmla="*/ 1411111 w 1411111"/>
              <a:gd name="connsiteY2" fmla="*/ 2763962 h 2763962"/>
              <a:gd name="connsiteX3" fmla="*/ 705555 w 1411111"/>
              <a:gd name="connsiteY3" fmla="*/ 2334744 h 2763962"/>
              <a:gd name="connsiteX4" fmla="*/ 0 w 1411111"/>
              <a:gd name="connsiteY4" fmla="*/ 2763961 h 27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111" h="2763962">
                <a:moveTo>
                  <a:pt x="0" y="0"/>
                </a:moveTo>
                <a:lnTo>
                  <a:pt x="1411111" y="0"/>
                </a:lnTo>
                <a:lnTo>
                  <a:pt x="1411111" y="2763962"/>
                </a:lnTo>
                <a:lnTo>
                  <a:pt x="705555" y="2334744"/>
                </a:lnTo>
                <a:lnTo>
                  <a:pt x="0" y="2763961"/>
                </a:lnTo>
                <a:close/>
              </a:path>
            </a:pathLst>
          </a:custGeom>
          <a:solidFill>
            <a:srgbClr val="AE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A1FCF-7E41-5B46-8F96-9E8CFD6C6016}"/>
              </a:ext>
            </a:extLst>
          </p:cNvPr>
          <p:cNvSpPr txBox="1"/>
          <p:nvPr/>
        </p:nvSpPr>
        <p:spPr>
          <a:xfrm>
            <a:off x="11071254" y="1111935"/>
            <a:ext cx="7377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TEXTO LOREM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DFEDB-5EDA-964A-A261-198B96745C57}"/>
              </a:ext>
            </a:extLst>
          </p:cNvPr>
          <p:cNvSpPr txBox="1"/>
          <p:nvPr/>
        </p:nvSpPr>
        <p:spPr>
          <a:xfrm>
            <a:off x="10916563" y="115859"/>
            <a:ext cx="1047082" cy="441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b="1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TEXTO</a:t>
            </a:r>
          </a:p>
          <a:p>
            <a:pPr algn="ctr">
              <a:lnSpc>
                <a:spcPct val="150000"/>
              </a:lnSpc>
            </a:pPr>
            <a:r>
              <a:rPr lang="en-US" sz="800" b="1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COMPLEMENTARIO</a:t>
            </a:r>
          </a:p>
        </p:txBody>
      </p:sp>
      <p:grpSp>
        <p:nvGrpSpPr>
          <p:cNvPr id="18" name="Graphic 15">
            <a:extLst>
              <a:ext uri="{FF2B5EF4-FFF2-40B4-BE49-F238E27FC236}">
                <a16:creationId xmlns:a16="http://schemas.microsoft.com/office/drawing/2014/main" id="{49D14CC6-DD8C-0346-BFA4-D07273CECDEA}"/>
              </a:ext>
            </a:extLst>
          </p:cNvPr>
          <p:cNvGrpSpPr/>
          <p:nvPr/>
        </p:nvGrpSpPr>
        <p:grpSpPr>
          <a:xfrm>
            <a:off x="11285900" y="683426"/>
            <a:ext cx="308403" cy="308403"/>
            <a:chOff x="3657600" y="990599"/>
            <a:chExt cx="4876800" cy="4876800"/>
          </a:xfrm>
          <a:solidFill>
            <a:schemeClr val="bg1"/>
          </a:solidFill>
        </p:grpSpPr>
        <p:grpSp>
          <p:nvGrpSpPr>
            <p:cNvPr id="19" name="Graphic 15">
              <a:extLst>
                <a:ext uri="{FF2B5EF4-FFF2-40B4-BE49-F238E27FC236}">
                  <a16:creationId xmlns:a16="http://schemas.microsoft.com/office/drawing/2014/main" id="{EA088E63-5195-F14D-AD35-1F717C14D8D5}"/>
                </a:ext>
              </a:extLst>
            </p:cNvPr>
            <p:cNvGrpSpPr/>
            <p:nvPr/>
          </p:nvGrpSpPr>
          <p:grpSpPr>
            <a:xfrm>
              <a:off x="3657600" y="4324350"/>
              <a:ext cx="4876800" cy="1543050"/>
              <a:chOff x="3657600" y="4324350"/>
              <a:chExt cx="4876800" cy="1543050"/>
            </a:xfrm>
            <a:grpFill/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0A05586-3348-0949-88A3-FF5758C8808B}"/>
                  </a:ext>
                </a:extLst>
              </p:cNvPr>
              <p:cNvSpPr/>
              <p:nvPr/>
            </p:nvSpPr>
            <p:spPr>
              <a:xfrm>
                <a:off x="3943350" y="5181600"/>
                <a:ext cx="4305300" cy="685800"/>
              </a:xfrm>
              <a:custGeom>
                <a:avLst/>
                <a:gdLst>
                  <a:gd name="connsiteX0" fmla="*/ 0 w 4305300"/>
                  <a:gd name="connsiteY0" fmla="*/ 542925 h 685800"/>
                  <a:gd name="connsiteX1" fmla="*/ 142875 w 4305300"/>
                  <a:gd name="connsiteY1" fmla="*/ 685800 h 685800"/>
                  <a:gd name="connsiteX2" fmla="*/ 4162425 w 4305300"/>
                  <a:gd name="connsiteY2" fmla="*/ 685800 h 685800"/>
                  <a:gd name="connsiteX3" fmla="*/ 4305300 w 4305300"/>
                  <a:gd name="connsiteY3" fmla="*/ 542925 h 685800"/>
                  <a:gd name="connsiteX4" fmla="*/ 4305300 w 4305300"/>
                  <a:gd name="connsiteY4" fmla="*/ 0 h 685800"/>
                  <a:gd name="connsiteX5" fmla="*/ 0 w 4305300"/>
                  <a:gd name="connsiteY5" fmla="*/ 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5300" h="685800">
                    <a:moveTo>
                      <a:pt x="0" y="542925"/>
                    </a:moveTo>
                    <a:cubicBezTo>
                      <a:pt x="0" y="621830"/>
                      <a:pt x="63970" y="685800"/>
                      <a:pt x="142875" y="685800"/>
                    </a:cubicBezTo>
                    <a:lnTo>
                      <a:pt x="4162425" y="685800"/>
                    </a:lnTo>
                    <a:cubicBezTo>
                      <a:pt x="4241330" y="685800"/>
                      <a:pt x="4305300" y="621830"/>
                      <a:pt x="4305300" y="542925"/>
                    </a:cubicBezTo>
                    <a:lnTo>
                      <a:pt x="43053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EFBD359-B658-AE41-A894-EE019B5AE765}"/>
                  </a:ext>
                </a:extLst>
              </p:cNvPr>
              <p:cNvSpPr/>
              <p:nvPr/>
            </p:nvSpPr>
            <p:spPr>
              <a:xfrm>
                <a:off x="3657600" y="4324350"/>
                <a:ext cx="4876800" cy="571500"/>
              </a:xfrm>
              <a:custGeom>
                <a:avLst/>
                <a:gdLst>
                  <a:gd name="connsiteX0" fmla="*/ 0 w 4876800"/>
                  <a:gd name="connsiteY0" fmla="*/ 0 h 571500"/>
                  <a:gd name="connsiteX1" fmla="*/ 0 w 4876800"/>
                  <a:gd name="connsiteY1" fmla="*/ 428625 h 571500"/>
                  <a:gd name="connsiteX2" fmla="*/ 142875 w 4876800"/>
                  <a:gd name="connsiteY2" fmla="*/ 571500 h 571500"/>
                  <a:gd name="connsiteX3" fmla="*/ 4733925 w 4876800"/>
                  <a:gd name="connsiteY3" fmla="*/ 571500 h 571500"/>
                  <a:gd name="connsiteX4" fmla="*/ 4876800 w 4876800"/>
                  <a:gd name="connsiteY4" fmla="*/ 428625 h 571500"/>
                  <a:gd name="connsiteX5" fmla="*/ 4876800 w 4876800"/>
                  <a:gd name="connsiteY5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76800" h="571500">
                    <a:moveTo>
                      <a:pt x="0" y="0"/>
                    </a:moveTo>
                    <a:lnTo>
                      <a:pt x="0" y="428625"/>
                    </a:lnTo>
                    <a:cubicBezTo>
                      <a:pt x="0" y="507530"/>
                      <a:pt x="63970" y="571500"/>
                      <a:pt x="142875" y="571500"/>
                    </a:cubicBezTo>
                    <a:lnTo>
                      <a:pt x="4733925" y="571500"/>
                    </a:lnTo>
                    <a:cubicBezTo>
                      <a:pt x="4812830" y="571500"/>
                      <a:pt x="4876800" y="507530"/>
                      <a:pt x="4876800" y="428625"/>
                    </a:cubicBezTo>
                    <a:lnTo>
                      <a:pt x="48768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0E3DED8-8C67-0242-A9C7-59DCF2C70052}"/>
                </a:ext>
              </a:extLst>
            </p:cNvPr>
            <p:cNvSpPr/>
            <p:nvPr/>
          </p:nvSpPr>
          <p:spPr>
            <a:xfrm>
              <a:off x="3688927" y="2895600"/>
              <a:ext cx="4814154" cy="1143000"/>
            </a:xfrm>
            <a:custGeom>
              <a:avLst/>
              <a:gdLst>
                <a:gd name="connsiteX0" fmla="*/ 4555455 w 4814154"/>
                <a:gd name="connsiteY0" fmla="*/ 108223 h 1143000"/>
                <a:gd name="connsiteX1" fmla="*/ 4416848 w 4814154"/>
                <a:gd name="connsiteY1" fmla="*/ 0 h 1143000"/>
                <a:gd name="connsiteX2" fmla="*/ 3931072 w 4814154"/>
                <a:gd name="connsiteY2" fmla="*/ 0 h 1143000"/>
                <a:gd name="connsiteX3" fmla="*/ 3931072 w 4814154"/>
                <a:gd name="connsiteY3" fmla="*/ 571690 h 1143000"/>
                <a:gd name="connsiteX4" fmla="*/ 4073785 w 4814154"/>
                <a:gd name="connsiteY4" fmla="*/ 707460 h 1143000"/>
                <a:gd name="connsiteX5" fmla="*/ 3931072 w 4814154"/>
                <a:gd name="connsiteY5" fmla="*/ 857250 h 1143000"/>
                <a:gd name="connsiteX6" fmla="*/ 887111 w 4814154"/>
                <a:gd name="connsiteY6" fmla="*/ 857250 h 1143000"/>
                <a:gd name="connsiteX7" fmla="*/ 740359 w 4814154"/>
                <a:gd name="connsiteY7" fmla="*/ 721281 h 1143000"/>
                <a:gd name="connsiteX8" fmla="*/ 883072 w 4814154"/>
                <a:gd name="connsiteY8" fmla="*/ 571500 h 1143000"/>
                <a:gd name="connsiteX9" fmla="*/ 883072 w 4814154"/>
                <a:gd name="connsiteY9" fmla="*/ 0 h 1143000"/>
                <a:gd name="connsiteX10" fmla="*/ 397297 w 4814154"/>
                <a:gd name="connsiteY10" fmla="*/ 0 h 1143000"/>
                <a:gd name="connsiteX11" fmla="*/ 258689 w 4814154"/>
                <a:gd name="connsiteY11" fmla="*/ 108223 h 1143000"/>
                <a:gd name="connsiteX12" fmla="*/ 0 w 4814154"/>
                <a:gd name="connsiteY12" fmla="*/ 1143000 h 1143000"/>
                <a:gd name="connsiteX13" fmla="*/ 4814154 w 4814154"/>
                <a:gd name="connsiteY1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4154" h="1143000">
                  <a:moveTo>
                    <a:pt x="4555455" y="108223"/>
                  </a:moveTo>
                  <a:cubicBezTo>
                    <a:pt x="4539558" y="44615"/>
                    <a:pt x="4482408" y="0"/>
                    <a:pt x="4416848" y="0"/>
                  </a:cubicBezTo>
                  <a:lnTo>
                    <a:pt x="3931072" y="0"/>
                  </a:lnTo>
                  <a:lnTo>
                    <a:pt x="3931072" y="571690"/>
                  </a:lnTo>
                  <a:cubicBezTo>
                    <a:pt x="4006253" y="573729"/>
                    <a:pt x="4070233" y="631974"/>
                    <a:pt x="4073785" y="707460"/>
                  </a:cubicBezTo>
                  <a:cubicBezTo>
                    <a:pt x="4077653" y="789518"/>
                    <a:pt x="4012273" y="857250"/>
                    <a:pt x="3931072" y="857250"/>
                  </a:cubicBezTo>
                  <a:lnTo>
                    <a:pt x="887111" y="857250"/>
                  </a:lnTo>
                  <a:cubicBezTo>
                    <a:pt x="810177" y="857250"/>
                    <a:pt x="743979" y="798128"/>
                    <a:pt x="740359" y="721281"/>
                  </a:cubicBezTo>
                  <a:cubicBezTo>
                    <a:pt x="736492" y="639232"/>
                    <a:pt x="801872" y="571500"/>
                    <a:pt x="883072" y="571500"/>
                  </a:cubicBezTo>
                  <a:lnTo>
                    <a:pt x="883072" y="0"/>
                  </a:lnTo>
                  <a:lnTo>
                    <a:pt x="397297" y="0"/>
                  </a:lnTo>
                  <a:cubicBezTo>
                    <a:pt x="331737" y="0"/>
                    <a:pt x="274587" y="44615"/>
                    <a:pt x="258689" y="108223"/>
                  </a:cubicBezTo>
                  <a:lnTo>
                    <a:pt x="0" y="1143000"/>
                  </a:lnTo>
                  <a:lnTo>
                    <a:pt x="4814154" y="11430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BEA909D-45A8-F649-B659-34DD1675F61C}"/>
                </a:ext>
              </a:extLst>
            </p:cNvPr>
            <p:cNvSpPr/>
            <p:nvPr/>
          </p:nvSpPr>
          <p:spPr>
            <a:xfrm>
              <a:off x="4857750" y="990599"/>
              <a:ext cx="2476500" cy="2476690"/>
            </a:xfrm>
            <a:custGeom>
              <a:avLst/>
              <a:gdLst>
                <a:gd name="connsiteX0" fmla="*/ 2333625 w 2476500"/>
                <a:gd name="connsiteY0" fmla="*/ 0 h 2476690"/>
                <a:gd name="connsiteX1" fmla="*/ 142875 w 2476500"/>
                <a:gd name="connsiteY1" fmla="*/ 0 h 2476690"/>
                <a:gd name="connsiteX2" fmla="*/ 0 w 2476500"/>
                <a:gd name="connsiteY2" fmla="*/ 142875 h 2476690"/>
                <a:gd name="connsiteX3" fmla="*/ 0 w 2476500"/>
                <a:gd name="connsiteY3" fmla="*/ 2476691 h 2476690"/>
                <a:gd name="connsiteX4" fmla="*/ 2476500 w 2476500"/>
                <a:gd name="connsiteY4" fmla="*/ 2476691 h 2476690"/>
                <a:gd name="connsiteX5" fmla="*/ 2476500 w 2476500"/>
                <a:gd name="connsiteY5" fmla="*/ 142875 h 2476690"/>
                <a:gd name="connsiteX6" fmla="*/ 2333625 w 2476500"/>
                <a:gd name="connsiteY6" fmla="*/ 0 h 2476690"/>
                <a:gd name="connsiteX7" fmla="*/ 1767907 w 2476500"/>
                <a:gd name="connsiteY7" fmla="*/ 1063057 h 2476690"/>
                <a:gd name="connsiteX8" fmla="*/ 1196407 w 2476500"/>
                <a:gd name="connsiteY8" fmla="*/ 1634557 h 2476690"/>
                <a:gd name="connsiteX9" fmla="*/ 994353 w 2476500"/>
                <a:gd name="connsiteY9" fmla="*/ 1634557 h 2476690"/>
                <a:gd name="connsiteX10" fmla="*/ 708603 w 2476500"/>
                <a:gd name="connsiteY10" fmla="*/ 1348807 h 2476690"/>
                <a:gd name="connsiteX11" fmla="*/ 708603 w 2476500"/>
                <a:gd name="connsiteY11" fmla="*/ 1146753 h 2476690"/>
                <a:gd name="connsiteX12" fmla="*/ 910657 w 2476500"/>
                <a:gd name="connsiteY12" fmla="*/ 1146753 h 2476690"/>
                <a:gd name="connsiteX13" fmla="*/ 1095375 w 2476500"/>
                <a:gd name="connsiteY13" fmla="*/ 1331471 h 2476690"/>
                <a:gd name="connsiteX14" fmla="*/ 1565843 w 2476500"/>
                <a:gd name="connsiteY14" fmla="*/ 861003 h 2476690"/>
                <a:gd name="connsiteX15" fmla="*/ 1767897 w 2476500"/>
                <a:gd name="connsiteY15" fmla="*/ 861003 h 2476690"/>
                <a:gd name="connsiteX16" fmla="*/ 1767907 w 2476500"/>
                <a:gd name="connsiteY16" fmla="*/ 1063057 h 247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0" h="2476690">
                  <a:moveTo>
                    <a:pt x="2333625" y="0"/>
                  </a:moveTo>
                  <a:lnTo>
                    <a:pt x="142875" y="0"/>
                  </a:lnTo>
                  <a:cubicBezTo>
                    <a:pt x="63970" y="0"/>
                    <a:pt x="0" y="63970"/>
                    <a:pt x="0" y="142875"/>
                  </a:cubicBezTo>
                  <a:lnTo>
                    <a:pt x="0" y="2476691"/>
                  </a:lnTo>
                  <a:lnTo>
                    <a:pt x="2476500" y="2476691"/>
                  </a:lnTo>
                  <a:lnTo>
                    <a:pt x="2476500" y="142875"/>
                  </a:lnTo>
                  <a:cubicBezTo>
                    <a:pt x="2476500" y="63970"/>
                    <a:pt x="2412530" y="0"/>
                    <a:pt x="2333625" y="0"/>
                  </a:cubicBezTo>
                  <a:close/>
                  <a:moveTo>
                    <a:pt x="1767907" y="1063057"/>
                  </a:moveTo>
                  <a:lnTo>
                    <a:pt x="1196407" y="1634557"/>
                  </a:lnTo>
                  <a:cubicBezTo>
                    <a:pt x="1140609" y="1690354"/>
                    <a:pt x="1050150" y="1690354"/>
                    <a:pt x="994353" y="1634557"/>
                  </a:cubicBezTo>
                  <a:lnTo>
                    <a:pt x="708603" y="1348807"/>
                  </a:lnTo>
                  <a:cubicBezTo>
                    <a:pt x="652805" y="1293009"/>
                    <a:pt x="652805" y="1202550"/>
                    <a:pt x="708603" y="1146753"/>
                  </a:cubicBezTo>
                  <a:cubicBezTo>
                    <a:pt x="764400" y="1090955"/>
                    <a:pt x="854859" y="1090955"/>
                    <a:pt x="910657" y="1146753"/>
                  </a:cubicBezTo>
                  <a:lnTo>
                    <a:pt x="1095375" y="1331471"/>
                  </a:lnTo>
                  <a:lnTo>
                    <a:pt x="1565843" y="861003"/>
                  </a:lnTo>
                  <a:cubicBezTo>
                    <a:pt x="1621641" y="805205"/>
                    <a:pt x="1712100" y="805205"/>
                    <a:pt x="1767897" y="861003"/>
                  </a:cubicBezTo>
                  <a:cubicBezTo>
                    <a:pt x="1823695" y="916800"/>
                    <a:pt x="1823704" y="1007259"/>
                    <a:pt x="1767907" y="1063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62558C8-DED7-FF47-99A7-908CD9A780A6}"/>
              </a:ext>
            </a:extLst>
          </p:cNvPr>
          <p:cNvSpPr txBox="1"/>
          <p:nvPr/>
        </p:nvSpPr>
        <p:spPr>
          <a:xfrm>
            <a:off x="319730" y="434564"/>
            <a:ext cx="272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Gobernador</a:t>
            </a:r>
            <a:r>
              <a:rPr lang="en-US" dirty="0">
                <a:solidFill>
                  <a:schemeClr val="bg1"/>
                </a:solidFill>
                <a:latin typeface="Titillium" pitchFamily="2" charset="77"/>
                <a:cs typeface="Poppins Medium" pitchFamily="2" charset="77"/>
              </a:rPr>
              <a:t> Regional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15848B-52E7-FB4E-8BC0-C38F94D0FE13}"/>
              </a:ext>
            </a:extLst>
          </p:cNvPr>
          <p:cNvSpPr txBox="1"/>
          <p:nvPr/>
        </p:nvSpPr>
        <p:spPr>
          <a:xfrm>
            <a:off x="328427" y="713081"/>
            <a:ext cx="1887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latin typeface="Titillium" pitchFamily="2" charset="77"/>
              </a:rPr>
              <a:t>Lorem ipsum </a:t>
            </a:r>
            <a:r>
              <a:rPr lang="en-ID" sz="1200" dirty="0" err="1">
                <a:solidFill>
                  <a:schemeClr val="bg1"/>
                </a:solidFill>
                <a:latin typeface="Titillium" pitchFamily="2" charset="77"/>
              </a:rPr>
              <a:t>dolor</a:t>
            </a:r>
            <a:r>
              <a:rPr lang="en-ID" sz="1200" dirty="0">
                <a:solidFill>
                  <a:schemeClr val="bg1"/>
                </a:solidFill>
                <a:latin typeface="Titillium" pitchFamily="2" charset="77"/>
              </a:rPr>
              <a:t> sit</a:t>
            </a:r>
            <a:endParaRPr lang="en-US" sz="1200" b="1" dirty="0">
              <a:solidFill>
                <a:schemeClr val="bg1"/>
              </a:solidFill>
              <a:latin typeface="Montserrat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173130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232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418</Words>
  <Application>Microsoft Macintosh PowerPoint</Application>
  <PresentationFormat>Panorámica</PresentationFormat>
  <Paragraphs>51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Poppins</vt:lpstr>
      <vt:lpstr>Poppins Medium</vt:lpstr>
      <vt:lpstr>Titillium</vt:lpstr>
      <vt:lpstr>Master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mustofa amar zakaria</dc:creator>
  <cp:lastModifiedBy>Microsoft Office User</cp:lastModifiedBy>
  <cp:revision>494</cp:revision>
  <dcterms:created xsi:type="dcterms:W3CDTF">2021-01-14T08:18:08Z</dcterms:created>
  <dcterms:modified xsi:type="dcterms:W3CDTF">2022-03-22T20:33:42Z</dcterms:modified>
</cp:coreProperties>
</file>